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6CB665-3749-4855-AEAB-17D728C61073}" type="doc">
      <dgm:prSet loTypeId="urn:microsoft.com/office/officeart/2005/8/layout/process4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l-GR"/>
        </a:p>
      </dgm:t>
    </dgm:pt>
    <dgm:pt modelId="{3F0A7343-6163-4BD9-9DB1-F44B2D52A58A}">
      <dgm:prSet phldrT="[Κείμενο]" custT="1"/>
      <dgm:spPr/>
      <dgm:t>
        <a:bodyPr/>
        <a:lstStyle/>
        <a:p>
          <a:r>
            <a:rPr lang="el-GR" sz="2400" b="1" dirty="0" smtClean="0">
              <a:solidFill>
                <a:schemeClr val="bg1"/>
              </a:solidFill>
            </a:rPr>
            <a:t>Τίτλος</a:t>
          </a:r>
          <a:endParaRPr lang="el-GR" sz="2400" b="1" dirty="0">
            <a:solidFill>
              <a:schemeClr val="bg1"/>
            </a:solidFill>
          </a:endParaRPr>
        </a:p>
      </dgm:t>
    </dgm:pt>
    <dgm:pt modelId="{16850051-1A18-43E0-87AE-64BDB8BF3075}" type="parTrans" cxnId="{931A69F1-6590-49C0-9989-3B0AABFA2566}">
      <dgm:prSet/>
      <dgm:spPr/>
      <dgm:t>
        <a:bodyPr/>
        <a:lstStyle/>
        <a:p>
          <a:endParaRPr lang="el-GR"/>
        </a:p>
      </dgm:t>
    </dgm:pt>
    <dgm:pt modelId="{62B94D4B-7693-4687-A9B0-12F8F2366E6E}" type="sibTrans" cxnId="{931A69F1-6590-49C0-9989-3B0AABFA2566}">
      <dgm:prSet/>
      <dgm:spPr/>
      <dgm:t>
        <a:bodyPr/>
        <a:lstStyle/>
        <a:p>
          <a:endParaRPr lang="el-GR"/>
        </a:p>
      </dgm:t>
    </dgm:pt>
    <dgm:pt modelId="{7B7F4BBB-E0F4-4FB9-9C5A-D6D7AF983964}">
      <dgm:prSet phldrT="[Κείμενο]" custT="1"/>
      <dgm:spPr/>
      <dgm:t>
        <a:bodyPr/>
        <a:lstStyle/>
        <a:p>
          <a:r>
            <a:rPr lang="el-GR" sz="2400" b="1" dirty="0" smtClean="0">
              <a:solidFill>
                <a:schemeClr val="bg1"/>
              </a:solidFill>
            </a:rPr>
            <a:t>Κυρίως  Θέμα</a:t>
          </a:r>
          <a:endParaRPr lang="el-GR" sz="2400" b="1" dirty="0">
            <a:solidFill>
              <a:schemeClr val="bg1"/>
            </a:solidFill>
          </a:endParaRPr>
        </a:p>
      </dgm:t>
    </dgm:pt>
    <dgm:pt modelId="{451466C9-3F56-4F04-A905-3030B7B48DA2}" type="parTrans" cxnId="{53022674-975B-4616-818A-A4A18D6809AC}">
      <dgm:prSet/>
      <dgm:spPr/>
      <dgm:t>
        <a:bodyPr/>
        <a:lstStyle/>
        <a:p>
          <a:endParaRPr lang="el-GR"/>
        </a:p>
      </dgm:t>
    </dgm:pt>
    <dgm:pt modelId="{F6D4648F-1DAB-497E-A736-42304B2E70AD}" type="sibTrans" cxnId="{53022674-975B-4616-818A-A4A18D6809AC}">
      <dgm:prSet/>
      <dgm:spPr/>
      <dgm:t>
        <a:bodyPr/>
        <a:lstStyle/>
        <a:p>
          <a:endParaRPr lang="el-GR"/>
        </a:p>
      </dgm:t>
    </dgm:pt>
    <dgm:pt modelId="{BEA28FD6-E9D1-4116-992B-4A58DF232063}">
      <dgm:prSet phldrT="[Κείμενο]" custT="1"/>
      <dgm:spPr/>
      <dgm:t>
        <a:bodyPr/>
        <a:lstStyle/>
        <a:p>
          <a:r>
            <a:rPr lang="el-GR" sz="2400" b="1" dirty="0" smtClean="0">
              <a:solidFill>
                <a:schemeClr val="bg1"/>
              </a:solidFill>
            </a:rPr>
            <a:t>Εισαγωγή</a:t>
          </a:r>
          <a:endParaRPr lang="el-GR" sz="2400" b="1" dirty="0">
            <a:solidFill>
              <a:schemeClr val="bg1"/>
            </a:solidFill>
          </a:endParaRPr>
        </a:p>
      </dgm:t>
    </dgm:pt>
    <dgm:pt modelId="{8445B303-FB9C-4CD5-9FA1-19294D257FCE}" type="parTrans" cxnId="{C8C79A1E-0C52-433D-9F9B-C63B9DBC8DDA}">
      <dgm:prSet/>
      <dgm:spPr/>
      <dgm:t>
        <a:bodyPr/>
        <a:lstStyle/>
        <a:p>
          <a:endParaRPr lang="el-GR"/>
        </a:p>
      </dgm:t>
    </dgm:pt>
    <dgm:pt modelId="{B6D16352-5E93-47E3-9F24-5784A5AFCAD7}" type="sibTrans" cxnId="{C8C79A1E-0C52-433D-9F9B-C63B9DBC8DDA}">
      <dgm:prSet/>
      <dgm:spPr/>
      <dgm:t>
        <a:bodyPr/>
        <a:lstStyle/>
        <a:p>
          <a:endParaRPr lang="el-GR"/>
        </a:p>
      </dgm:t>
    </dgm:pt>
    <dgm:pt modelId="{18E517B5-EFA2-4852-BE4B-E237A0514CDC}">
      <dgm:prSet phldrT="[Κείμενο]" custT="1"/>
      <dgm:spPr/>
      <dgm:t>
        <a:bodyPr/>
        <a:lstStyle/>
        <a:p>
          <a:r>
            <a:rPr lang="el-GR" sz="2400" b="1" dirty="0" smtClean="0">
              <a:solidFill>
                <a:schemeClr val="bg1"/>
              </a:solidFill>
            </a:rPr>
            <a:t>Επίλογος</a:t>
          </a:r>
          <a:endParaRPr lang="el-GR" sz="2400" b="1" dirty="0">
            <a:solidFill>
              <a:schemeClr val="bg1"/>
            </a:solidFill>
          </a:endParaRPr>
        </a:p>
      </dgm:t>
    </dgm:pt>
    <dgm:pt modelId="{E2353156-19F9-4548-9C53-0980F8318F45}" type="parTrans" cxnId="{6B85A688-23CE-4C33-B3C1-816EC4BB2F47}">
      <dgm:prSet/>
      <dgm:spPr/>
      <dgm:t>
        <a:bodyPr/>
        <a:lstStyle/>
        <a:p>
          <a:endParaRPr lang="el-GR"/>
        </a:p>
      </dgm:t>
    </dgm:pt>
    <dgm:pt modelId="{00461FD7-795E-423C-A9C1-EC892CB45E46}" type="sibTrans" cxnId="{6B85A688-23CE-4C33-B3C1-816EC4BB2F47}">
      <dgm:prSet/>
      <dgm:spPr/>
      <dgm:t>
        <a:bodyPr/>
        <a:lstStyle/>
        <a:p>
          <a:endParaRPr lang="el-GR"/>
        </a:p>
      </dgm:t>
    </dgm:pt>
    <dgm:pt modelId="{EA76BE99-3A28-4C3A-9934-4AF4FFEA7329}" type="pres">
      <dgm:prSet presAssocID="{696CB665-3749-4855-AEAB-17D728C6107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53DD815F-304A-4305-A89E-913FA1DBBDD8}" type="pres">
      <dgm:prSet presAssocID="{18E517B5-EFA2-4852-BE4B-E237A0514CDC}" presName="boxAndChildren" presStyleCnt="0"/>
      <dgm:spPr/>
    </dgm:pt>
    <dgm:pt modelId="{2AC176D3-A742-4515-B04E-9E9245BC73E1}" type="pres">
      <dgm:prSet presAssocID="{18E517B5-EFA2-4852-BE4B-E237A0514CDC}" presName="parentTextBox" presStyleLbl="node1" presStyleIdx="0" presStyleCnt="4"/>
      <dgm:spPr/>
      <dgm:t>
        <a:bodyPr/>
        <a:lstStyle/>
        <a:p>
          <a:endParaRPr lang="el-GR"/>
        </a:p>
      </dgm:t>
    </dgm:pt>
    <dgm:pt modelId="{3329DFF8-BA46-452D-9D88-4BF861419A9B}" type="pres">
      <dgm:prSet presAssocID="{F6D4648F-1DAB-497E-A736-42304B2E70AD}" presName="sp" presStyleCnt="0"/>
      <dgm:spPr/>
    </dgm:pt>
    <dgm:pt modelId="{23D374FD-47A3-4FC7-A6AA-090B6FF3ABC9}" type="pres">
      <dgm:prSet presAssocID="{7B7F4BBB-E0F4-4FB9-9C5A-D6D7AF983964}" presName="arrowAndChildren" presStyleCnt="0"/>
      <dgm:spPr/>
    </dgm:pt>
    <dgm:pt modelId="{D999FA0D-678D-4267-BEC3-D26586D17FE2}" type="pres">
      <dgm:prSet presAssocID="{7B7F4BBB-E0F4-4FB9-9C5A-D6D7AF983964}" presName="parentTextArrow" presStyleLbl="node1" presStyleIdx="1" presStyleCnt="4"/>
      <dgm:spPr/>
      <dgm:t>
        <a:bodyPr/>
        <a:lstStyle/>
        <a:p>
          <a:endParaRPr lang="el-GR"/>
        </a:p>
      </dgm:t>
    </dgm:pt>
    <dgm:pt modelId="{FB687437-4CB6-47CC-9623-931CDE60B650}" type="pres">
      <dgm:prSet presAssocID="{B6D16352-5E93-47E3-9F24-5784A5AFCAD7}" presName="sp" presStyleCnt="0"/>
      <dgm:spPr/>
    </dgm:pt>
    <dgm:pt modelId="{B0083079-6A5F-48EF-894B-301BD0F5340C}" type="pres">
      <dgm:prSet presAssocID="{BEA28FD6-E9D1-4116-992B-4A58DF232063}" presName="arrowAndChildren" presStyleCnt="0"/>
      <dgm:spPr/>
    </dgm:pt>
    <dgm:pt modelId="{859FF4C9-14AE-43A5-B7A6-BAAE8A222A79}" type="pres">
      <dgm:prSet presAssocID="{BEA28FD6-E9D1-4116-992B-4A58DF232063}" presName="parentTextArrow" presStyleLbl="node1" presStyleIdx="2" presStyleCnt="4"/>
      <dgm:spPr/>
      <dgm:t>
        <a:bodyPr/>
        <a:lstStyle/>
        <a:p>
          <a:endParaRPr lang="el-GR"/>
        </a:p>
      </dgm:t>
    </dgm:pt>
    <dgm:pt modelId="{CA181BA7-6E36-40E6-8D0F-58B3944A68A2}" type="pres">
      <dgm:prSet presAssocID="{62B94D4B-7693-4687-A9B0-12F8F2366E6E}" presName="sp" presStyleCnt="0"/>
      <dgm:spPr/>
    </dgm:pt>
    <dgm:pt modelId="{FEB2E565-0DC7-43C2-8208-4002E6A76370}" type="pres">
      <dgm:prSet presAssocID="{3F0A7343-6163-4BD9-9DB1-F44B2D52A58A}" presName="arrowAndChildren" presStyleCnt="0"/>
      <dgm:spPr/>
    </dgm:pt>
    <dgm:pt modelId="{E11BD120-C265-4949-917F-2CEAC9CD2448}" type="pres">
      <dgm:prSet presAssocID="{3F0A7343-6163-4BD9-9DB1-F44B2D52A58A}" presName="parentTextArrow" presStyleLbl="node1" presStyleIdx="3" presStyleCnt="4"/>
      <dgm:spPr/>
      <dgm:t>
        <a:bodyPr/>
        <a:lstStyle/>
        <a:p>
          <a:endParaRPr lang="el-GR"/>
        </a:p>
      </dgm:t>
    </dgm:pt>
  </dgm:ptLst>
  <dgm:cxnLst>
    <dgm:cxn modelId="{AA0308AB-0208-4235-B562-D6FA66928053}" type="presOf" srcId="{7B7F4BBB-E0F4-4FB9-9C5A-D6D7AF983964}" destId="{D999FA0D-678D-4267-BEC3-D26586D17FE2}" srcOrd="0" destOrd="0" presId="urn:microsoft.com/office/officeart/2005/8/layout/process4"/>
    <dgm:cxn modelId="{2AACE2F4-2A99-4F2E-B45B-EAA37EA14954}" type="presOf" srcId="{696CB665-3749-4855-AEAB-17D728C61073}" destId="{EA76BE99-3A28-4C3A-9934-4AF4FFEA7329}" srcOrd="0" destOrd="0" presId="urn:microsoft.com/office/officeart/2005/8/layout/process4"/>
    <dgm:cxn modelId="{4A99880C-4757-4DC1-93BD-E24F0705C7B2}" type="presOf" srcId="{3F0A7343-6163-4BD9-9DB1-F44B2D52A58A}" destId="{E11BD120-C265-4949-917F-2CEAC9CD2448}" srcOrd="0" destOrd="0" presId="urn:microsoft.com/office/officeart/2005/8/layout/process4"/>
    <dgm:cxn modelId="{5548F459-7F5E-4A13-BAE3-A144F1039531}" type="presOf" srcId="{18E517B5-EFA2-4852-BE4B-E237A0514CDC}" destId="{2AC176D3-A742-4515-B04E-9E9245BC73E1}" srcOrd="0" destOrd="0" presId="urn:microsoft.com/office/officeart/2005/8/layout/process4"/>
    <dgm:cxn modelId="{53022674-975B-4616-818A-A4A18D6809AC}" srcId="{696CB665-3749-4855-AEAB-17D728C61073}" destId="{7B7F4BBB-E0F4-4FB9-9C5A-D6D7AF983964}" srcOrd="2" destOrd="0" parTransId="{451466C9-3F56-4F04-A905-3030B7B48DA2}" sibTransId="{F6D4648F-1DAB-497E-A736-42304B2E70AD}"/>
    <dgm:cxn modelId="{6C651D4E-46DB-4281-9274-16102EBE368C}" type="presOf" srcId="{BEA28FD6-E9D1-4116-992B-4A58DF232063}" destId="{859FF4C9-14AE-43A5-B7A6-BAAE8A222A79}" srcOrd="0" destOrd="0" presId="urn:microsoft.com/office/officeart/2005/8/layout/process4"/>
    <dgm:cxn modelId="{931A69F1-6590-49C0-9989-3B0AABFA2566}" srcId="{696CB665-3749-4855-AEAB-17D728C61073}" destId="{3F0A7343-6163-4BD9-9DB1-F44B2D52A58A}" srcOrd="0" destOrd="0" parTransId="{16850051-1A18-43E0-87AE-64BDB8BF3075}" sibTransId="{62B94D4B-7693-4687-A9B0-12F8F2366E6E}"/>
    <dgm:cxn modelId="{C8C79A1E-0C52-433D-9F9B-C63B9DBC8DDA}" srcId="{696CB665-3749-4855-AEAB-17D728C61073}" destId="{BEA28FD6-E9D1-4116-992B-4A58DF232063}" srcOrd="1" destOrd="0" parTransId="{8445B303-FB9C-4CD5-9FA1-19294D257FCE}" sibTransId="{B6D16352-5E93-47E3-9F24-5784A5AFCAD7}"/>
    <dgm:cxn modelId="{6B85A688-23CE-4C33-B3C1-816EC4BB2F47}" srcId="{696CB665-3749-4855-AEAB-17D728C61073}" destId="{18E517B5-EFA2-4852-BE4B-E237A0514CDC}" srcOrd="3" destOrd="0" parTransId="{E2353156-19F9-4548-9C53-0980F8318F45}" sibTransId="{00461FD7-795E-423C-A9C1-EC892CB45E46}"/>
    <dgm:cxn modelId="{0CEBF701-BEBE-40BA-B212-7B9B6E67FE8F}" type="presParOf" srcId="{EA76BE99-3A28-4C3A-9934-4AF4FFEA7329}" destId="{53DD815F-304A-4305-A89E-913FA1DBBDD8}" srcOrd="0" destOrd="0" presId="urn:microsoft.com/office/officeart/2005/8/layout/process4"/>
    <dgm:cxn modelId="{16B5160B-2566-4B33-9470-083E065A4763}" type="presParOf" srcId="{53DD815F-304A-4305-A89E-913FA1DBBDD8}" destId="{2AC176D3-A742-4515-B04E-9E9245BC73E1}" srcOrd="0" destOrd="0" presId="urn:microsoft.com/office/officeart/2005/8/layout/process4"/>
    <dgm:cxn modelId="{73F00513-2B72-4E71-8EAE-3B907189D077}" type="presParOf" srcId="{EA76BE99-3A28-4C3A-9934-4AF4FFEA7329}" destId="{3329DFF8-BA46-452D-9D88-4BF861419A9B}" srcOrd="1" destOrd="0" presId="urn:microsoft.com/office/officeart/2005/8/layout/process4"/>
    <dgm:cxn modelId="{C36B56D1-4442-4FEC-A117-4D78A0FD7C20}" type="presParOf" srcId="{EA76BE99-3A28-4C3A-9934-4AF4FFEA7329}" destId="{23D374FD-47A3-4FC7-A6AA-090B6FF3ABC9}" srcOrd="2" destOrd="0" presId="urn:microsoft.com/office/officeart/2005/8/layout/process4"/>
    <dgm:cxn modelId="{9F9B0B60-2161-4998-AF9B-EC453D2A50DB}" type="presParOf" srcId="{23D374FD-47A3-4FC7-A6AA-090B6FF3ABC9}" destId="{D999FA0D-678D-4267-BEC3-D26586D17FE2}" srcOrd="0" destOrd="0" presId="urn:microsoft.com/office/officeart/2005/8/layout/process4"/>
    <dgm:cxn modelId="{042A3EBA-5280-4071-B902-AD85BB9AC62E}" type="presParOf" srcId="{EA76BE99-3A28-4C3A-9934-4AF4FFEA7329}" destId="{FB687437-4CB6-47CC-9623-931CDE60B650}" srcOrd="3" destOrd="0" presId="urn:microsoft.com/office/officeart/2005/8/layout/process4"/>
    <dgm:cxn modelId="{46A87F5D-8E54-4AA7-B7D0-FDCD562FC633}" type="presParOf" srcId="{EA76BE99-3A28-4C3A-9934-4AF4FFEA7329}" destId="{B0083079-6A5F-48EF-894B-301BD0F5340C}" srcOrd="4" destOrd="0" presId="urn:microsoft.com/office/officeart/2005/8/layout/process4"/>
    <dgm:cxn modelId="{82C3FEC8-14A2-49DF-8156-0CB1073A1A37}" type="presParOf" srcId="{B0083079-6A5F-48EF-894B-301BD0F5340C}" destId="{859FF4C9-14AE-43A5-B7A6-BAAE8A222A79}" srcOrd="0" destOrd="0" presId="urn:microsoft.com/office/officeart/2005/8/layout/process4"/>
    <dgm:cxn modelId="{06D505E0-1E48-445E-A523-DD89A07E695D}" type="presParOf" srcId="{EA76BE99-3A28-4C3A-9934-4AF4FFEA7329}" destId="{CA181BA7-6E36-40E6-8D0F-58B3944A68A2}" srcOrd="5" destOrd="0" presId="urn:microsoft.com/office/officeart/2005/8/layout/process4"/>
    <dgm:cxn modelId="{EF8F5611-CA62-484E-989E-71713B3A8391}" type="presParOf" srcId="{EA76BE99-3A28-4C3A-9934-4AF4FFEA7329}" destId="{FEB2E565-0DC7-43C2-8208-4002E6A76370}" srcOrd="6" destOrd="0" presId="urn:microsoft.com/office/officeart/2005/8/layout/process4"/>
    <dgm:cxn modelId="{165696D9-2ED8-4F6F-ACE1-C97ECE3A0761}" type="presParOf" srcId="{FEB2E565-0DC7-43C2-8208-4002E6A76370}" destId="{E11BD120-C265-4949-917F-2CEAC9CD244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1DAAF1-4B50-44C8-92A8-92633F57A366}" type="doc">
      <dgm:prSet loTypeId="urn:microsoft.com/office/officeart/2005/8/layout/chevron1" loCatId="process" qsTypeId="urn:microsoft.com/office/officeart/2005/8/quickstyle/simple1" qsCatId="simple" csTypeId="urn:microsoft.com/office/officeart/2005/8/colors/colorful1#2" csCatId="colorful" phldr="1"/>
      <dgm:spPr/>
    </dgm:pt>
    <dgm:pt modelId="{DA395CD2-1B99-49EF-9D30-F85BD0273D8A}">
      <dgm:prSet phldrT="[Κείμενο]" custT="1"/>
      <dgm:spPr/>
      <dgm:t>
        <a:bodyPr/>
        <a:lstStyle/>
        <a:p>
          <a:r>
            <a:rPr lang="el-GR" sz="1600" b="1" dirty="0" smtClean="0"/>
            <a:t>Περιγραφικές</a:t>
          </a:r>
          <a:endParaRPr lang="el-GR" sz="1600" b="1" dirty="0"/>
        </a:p>
      </dgm:t>
    </dgm:pt>
    <dgm:pt modelId="{031CCFEB-2C9C-44B9-990C-390C78ED3FA7}" type="parTrans" cxnId="{5DEF670C-2484-4F36-BED2-E913BE1D0964}">
      <dgm:prSet/>
      <dgm:spPr/>
      <dgm:t>
        <a:bodyPr/>
        <a:lstStyle/>
        <a:p>
          <a:endParaRPr lang="el-GR"/>
        </a:p>
      </dgm:t>
    </dgm:pt>
    <dgm:pt modelId="{1CA8C5AB-F564-480D-BA0A-452B09DDDBE4}" type="sibTrans" cxnId="{5DEF670C-2484-4F36-BED2-E913BE1D0964}">
      <dgm:prSet/>
      <dgm:spPr/>
      <dgm:t>
        <a:bodyPr/>
        <a:lstStyle/>
        <a:p>
          <a:endParaRPr lang="el-GR"/>
        </a:p>
      </dgm:t>
    </dgm:pt>
    <dgm:pt modelId="{C14BB185-DEC6-42ED-B449-81942E6016A2}">
      <dgm:prSet phldrT="[Κείμενο]" custT="1"/>
      <dgm:spPr/>
      <dgm:t>
        <a:bodyPr/>
        <a:lstStyle/>
        <a:p>
          <a:r>
            <a:rPr lang="el-GR" sz="1600" b="1" dirty="0" smtClean="0"/>
            <a:t>Προοπτικής</a:t>
          </a:r>
          <a:endParaRPr lang="el-GR" sz="1600" b="1" dirty="0"/>
        </a:p>
      </dgm:t>
    </dgm:pt>
    <dgm:pt modelId="{E2962492-6153-4951-AB8B-D8A2341780A5}" type="parTrans" cxnId="{C143E389-026D-4195-810F-0AF653ABC1E5}">
      <dgm:prSet/>
      <dgm:spPr/>
      <dgm:t>
        <a:bodyPr/>
        <a:lstStyle/>
        <a:p>
          <a:endParaRPr lang="el-GR"/>
        </a:p>
      </dgm:t>
    </dgm:pt>
    <dgm:pt modelId="{7767633C-744C-4E2D-8B46-83E2546CFDB6}" type="sibTrans" cxnId="{C143E389-026D-4195-810F-0AF653ABC1E5}">
      <dgm:prSet/>
      <dgm:spPr/>
      <dgm:t>
        <a:bodyPr/>
        <a:lstStyle/>
        <a:p>
          <a:endParaRPr lang="el-GR"/>
        </a:p>
      </dgm:t>
    </dgm:pt>
    <dgm:pt modelId="{2C10B96E-884E-4AE7-AB4B-E225CDE35BAC}">
      <dgm:prSet phldrT="[Κείμενο]" custT="1"/>
      <dgm:spPr/>
      <dgm:t>
        <a:bodyPr/>
        <a:lstStyle/>
        <a:p>
          <a:r>
            <a:rPr lang="el-GR" sz="1500" b="1" dirty="0" smtClean="0"/>
            <a:t>Καθοδηγητικές</a:t>
          </a:r>
        </a:p>
      </dgm:t>
    </dgm:pt>
    <dgm:pt modelId="{9B510D22-037B-46F2-ADE8-4AFD2A7DB332}" type="parTrans" cxnId="{0D2BC755-DBDE-4B45-853C-BB7AFFB424C5}">
      <dgm:prSet/>
      <dgm:spPr/>
      <dgm:t>
        <a:bodyPr/>
        <a:lstStyle/>
        <a:p>
          <a:endParaRPr lang="el-GR"/>
        </a:p>
      </dgm:t>
    </dgm:pt>
    <dgm:pt modelId="{26CD20DF-B47C-42B3-BDD2-22792371CC9F}" type="sibTrans" cxnId="{0D2BC755-DBDE-4B45-853C-BB7AFFB424C5}">
      <dgm:prSet/>
      <dgm:spPr/>
      <dgm:t>
        <a:bodyPr/>
        <a:lstStyle/>
        <a:p>
          <a:endParaRPr lang="el-GR"/>
        </a:p>
      </dgm:t>
    </dgm:pt>
    <dgm:pt modelId="{605C85FF-6E1F-4347-84F4-5C1D33145305}">
      <dgm:prSet phldrT="[Κείμενο]" custT="1"/>
      <dgm:spPr/>
      <dgm:t>
        <a:bodyPr/>
        <a:lstStyle/>
        <a:p>
          <a:r>
            <a:rPr lang="el-GR" sz="1600" b="1" dirty="0" smtClean="0"/>
            <a:t>Επιβεβαίωσης</a:t>
          </a:r>
        </a:p>
      </dgm:t>
    </dgm:pt>
    <dgm:pt modelId="{F0552FCA-D3BC-411F-9A4E-FF08793319F2}" type="parTrans" cxnId="{A0A87C79-419C-4446-9CAA-9B521B3A6734}">
      <dgm:prSet/>
      <dgm:spPr/>
      <dgm:t>
        <a:bodyPr/>
        <a:lstStyle/>
        <a:p>
          <a:endParaRPr lang="el-GR"/>
        </a:p>
      </dgm:t>
    </dgm:pt>
    <dgm:pt modelId="{5FEAF03D-D167-488B-B8EF-B093E2FEFBCC}" type="sibTrans" cxnId="{A0A87C79-419C-4446-9CAA-9B521B3A6734}">
      <dgm:prSet/>
      <dgm:spPr/>
      <dgm:t>
        <a:bodyPr/>
        <a:lstStyle/>
        <a:p>
          <a:endParaRPr lang="el-GR"/>
        </a:p>
      </dgm:t>
    </dgm:pt>
    <dgm:pt modelId="{2BECB72C-3F15-4A6D-893F-252B1BBBE7FB}" type="pres">
      <dgm:prSet presAssocID="{AA1DAAF1-4B50-44C8-92A8-92633F57A366}" presName="Name0" presStyleCnt="0">
        <dgm:presLayoutVars>
          <dgm:dir/>
          <dgm:animLvl val="lvl"/>
          <dgm:resizeHandles val="exact"/>
        </dgm:presLayoutVars>
      </dgm:prSet>
      <dgm:spPr/>
    </dgm:pt>
    <dgm:pt modelId="{CE06E51C-1535-4878-992C-49B2F61434F0}" type="pres">
      <dgm:prSet presAssocID="{DA395CD2-1B99-49EF-9D30-F85BD0273D8A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98F19F4-E1C1-4F86-BFDF-06824936E119}" type="pres">
      <dgm:prSet presAssocID="{1CA8C5AB-F564-480D-BA0A-452B09DDDBE4}" presName="parTxOnlySpace" presStyleCnt="0"/>
      <dgm:spPr/>
    </dgm:pt>
    <dgm:pt modelId="{423ABA82-7A60-468C-955B-9C81426587FF}" type="pres">
      <dgm:prSet presAssocID="{C14BB185-DEC6-42ED-B449-81942E6016A2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1E86146-936F-49D3-999D-3F34A75504AC}" type="pres">
      <dgm:prSet presAssocID="{7767633C-744C-4E2D-8B46-83E2546CFDB6}" presName="parTxOnlySpace" presStyleCnt="0"/>
      <dgm:spPr/>
    </dgm:pt>
    <dgm:pt modelId="{87F8902B-7701-4FC2-82CF-8A8AD1EF1033}" type="pres">
      <dgm:prSet presAssocID="{2C10B96E-884E-4AE7-AB4B-E225CDE35BAC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0711424-D3FD-4C13-A256-70BF66649F1A}" type="pres">
      <dgm:prSet presAssocID="{26CD20DF-B47C-42B3-BDD2-22792371CC9F}" presName="parTxOnlySpace" presStyleCnt="0"/>
      <dgm:spPr/>
    </dgm:pt>
    <dgm:pt modelId="{7AE1B61C-7D29-4B42-8C68-EB3B647FD40C}" type="pres">
      <dgm:prSet presAssocID="{605C85FF-6E1F-4347-84F4-5C1D33145305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0CB9D65E-1A4D-43EF-9A31-275BBD09EC9E}" type="presOf" srcId="{605C85FF-6E1F-4347-84F4-5C1D33145305}" destId="{7AE1B61C-7D29-4B42-8C68-EB3B647FD40C}" srcOrd="0" destOrd="0" presId="urn:microsoft.com/office/officeart/2005/8/layout/chevron1"/>
    <dgm:cxn modelId="{66D88AF3-0AEC-4547-B890-FCF001AE84F4}" type="presOf" srcId="{AA1DAAF1-4B50-44C8-92A8-92633F57A366}" destId="{2BECB72C-3F15-4A6D-893F-252B1BBBE7FB}" srcOrd="0" destOrd="0" presId="urn:microsoft.com/office/officeart/2005/8/layout/chevron1"/>
    <dgm:cxn modelId="{C143E389-026D-4195-810F-0AF653ABC1E5}" srcId="{AA1DAAF1-4B50-44C8-92A8-92633F57A366}" destId="{C14BB185-DEC6-42ED-B449-81942E6016A2}" srcOrd="1" destOrd="0" parTransId="{E2962492-6153-4951-AB8B-D8A2341780A5}" sibTransId="{7767633C-744C-4E2D-8B46-83E2546CFDB6}"/>
    <dgm:cxn modelId="{96AE432E-E9B2-4B26-8564-9A68F49346B8}" type="presOf" srcId="{DA395CD2-1B99-49EF-9D30-F85BD0273D8A}" destId="{CE06E51C-1535-4878-992C-49B2F61434F0}" srcOrd="0" destOrd="0" presId="urn:microsoft.com/office/officeart/2005/8/layout/chevron1"/>
    <dgm:cxn modelId="{1BA1E172-5EB5-45A2-991F-26D537A0DCA6}" type="presOf" srcId="{2C10B96E-884E-4AE7-AB4B-E225CDE35BAC}" destId="{87F8902B-7701-4FC2-82CF-8A8AD1EF1033}" srcOrd="0" destOrd="0" presId="urn:microsoft.com/office/officeart/2005/8/layout/chevron1"/>
    <dgm:cxn modelId="{81423BE6-277F-4CFA-9598-9E31C3950262}" type="presOf" srcId="{C14BB185-DEC6-42ED-B449-81942E6016A2}" destId="{423ABA82-7A60-468C-955B-9C81426587FF}" srcOrd="0" destOrd="0" presId="urn:microsoft.com/office/officeart/2005/8/layout/chevron1"/>
    <dgm:cxn modelId="{0D2BC755-DBDE-4B45-853C-BB7AFFB424C5}" srcId="{AA1DAAF1-4B50-44C8-92A8-92633F57A366}" destId="{2C10B96E-884E-4AE7-AB4B-E225CDE35BAC}" srcOrd="2" destOrd="0" parTransId="{9B510D22-037B-46F2-ADE8-4AFD2A7DB332}" sibTransId="{26CD20DF-B47C-42B3-BDD2-22792371CC9F}"/>
    <dgm:cxn modelId="{5DEF670C-2484-4F36-BED2-E913BE1D0964}" srcId="{AA1DAAF1-4B50-44C8-92A8-92633F57A366}" destId="{DA395CD2-1B99-49EF-9D30-F85BD0273D8A}" srcOrd="0" destOrd="0" parTransId="{031CCFEB-2C9C-44B9-990C-390C78ED3FA7}" sibTransId="{1CA8C5AB-F564-480D-BA0A-452B09DDDBE4}"/>
    <dgm:cxn modelId="{A0A87C79-419C-4446-9CAA-9B521B3A6734}" srcId="{AA1DAAF1-4B50-44C8-92A8-92633F57A366}" destId="{605C85FF-6E1F-4347-84F4-5C1D33145305}" srcOrd="3" destOrd="0" parTransId="{F0552FCA-D3BC-411F-9A4E-FF08793319F2}" sibTransId="{5FEAF03D-D167-488B-B8EF-B093E2FEFBCC}"/>
    <dgm:cxn modelId="{96B5F5BA-1376-4F07-818B-8829D19BE86A}" type="presParOf" srcId="{2BECB72C-3F15-4A6D-893F-252B1BBBE7FB}" destId="{CE06E51C-1535-4878-992C-49B2F61434F0}" srcOrd="0" destOrd="0" presId="urn:microsoft.com/office/officeart/2005/8/layout/chevron1"/>
    <dgm:cxn modelId="{B5F5307A-D959-4A1C-A252-E999657A4ECE}" type="presParOf" srcId="{2BECB72C-3F15-4A6D-893F-252B1BBBE7FB}" destId="{E98F19F4-E1C1-4F86-BFDF-06824936E119}" srcOrd="1" destOrd="0" presId="urn:microsoft.com/office/officeart/2005/8/layout/chevron1"/>
    <dgm:cxn modelId="{C6BC9C4E-37BC-4DEC-89A2-F36B2B198F8E}" type="presParOf" srcId="{2BECB72C-3F15-4A6D-893F-252B1BBBE7FB}" destId="{423ABA82-7A60-468C-955B-9C81426587FF}" srcOrd="2" destOrd="0" presId="urn:microsoft.com/office/officeart/2005/8/layout/chevron1"/>
    <dgm:cxn modelId="{86470981-32D4-4D0A-B60A-654FAD9C422A}" type="presParOf" srcId="{2BECB72C-3F15-4A6D-893F-252B1BBBE7FB}" destId="{21E86146-936F-49D3-999D-3F34A75504AC}" srcOrd="3" destOrd="0" presId="urn:microsoft.com/office/officeart/2005/8/layout/chevron1"/>
    <dgm:cxn modelId="{D8D304C7-75DB-481D-AFEC-C51BFAC36A85}" type="presParOf" srcId="{2BECB72C-3F15-4A6D-893F-252B1BBBE7FB}" destId="{87F8902B-7701-4FC2-82CF-8A8AD1EF1033}" srcOrd="4" destOrd="0" presId="urn:microsoft.com/office/officeart/2005/8/layout/chevron1"/>
    <dgm:cxn modelId="{6D738A91-CDB5-45F2-86D1-6D84AC04E8C1}" type="presParOf" srcId="{2BECB72C-3F15-4A6D-893F-252B1BBBE7FB}" destId="{50711424-D3FD-4C13-A256-70BF66649F1A}" srcOrd="5" destOrd="0" presId="urn:microsoft.com/office/officeart/2005/8/layout/chevron1"/>
    <dgm:cxn modelId="{6AF38D8F-56C4-4F51-86A7-05537B34126D}" type="presParOf" srcId="{2BECB72C-3F15-4A6D-893F-252B1BBBE7FB}" destId="{7AE1B61C-7D29-4B42-8C68-EB3B647FD40C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8D55F3-A9FD-44F4-87CF-7CC4B383AA76}" type="doc">
      <dgm:prSet loTypeId="urn:microsoft.com/office/officeart/2005/8/layout/hProcess7#1" loCatId="process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l-GR"/>
        </a:p>
      </dgm:t>
    </dgm:pt>
    <dgm:pt modelId="{4200CFAC-647E-45F7-ADD2-491082BE759D}">
      <dgm:prSet phldrT="[Κείμενο]"/>
      <dgm:spPr/>
      <dgm:t>
        <a:bodyPr/>
        <a:lstStyle/>
        <a:p>
          <a:r>
            <a:rPr lang="el-GR" dirty="0" smtClean="0"/>
            <a:t>  </a:t>
          </a:r>
          <a:endParaRPr lang="el-GR" dirty="0"/>
        </a:p>
      </dgm:t>
    </dgm:pt>
    <dgm:pt modelId="{95973BBB-F433-45B3-8A56-D370961F9859}" type="parTrans" cxnId="{3724C98B-2F71-4DC6-A460-068EF3FAE1F6}">
      <dgm:prSet/>
      <dgm:spPr/>
      <dgm:t>
        <a:bodyPr/>
        <a:lstStyle/>
        <a:p>
          <a:endParaRPr lang="el-GR"/>
        </a:p>
      </dgm:t>
    </dgm:pt>
    <dgm:pt modelId="{5D7EDFE1-AF89-4301-B778-BED43422AA01}" type="sibTrans" cxnId="{3724C98B-2F71-4DC6-A460-068EF3FAE1F6}">
      <dgm:prSet/>
      <dgm:spPr/>
      <dgm:t>
        <a:bodyPr/>
        <a:lstStyle/>
        <a:p>
          <a:endParaRPr lang="el-GR"/>
        </a:p>
      </dgm:t>
    </dgm:pt>
    <dgm:pt modelId="{E1887789-E9E0-4634-81E3-EF94A3FA438E}">
      <dgm:prSet phldrT="[Κείμενο]"/>
      <dgm:spPr/>
      <dgm:t>
        <a:bodyPr/>
        <a:lstStyle/>
        <a:p>
          <a:r>
            <a:rPr lang="el-GR" b="1" dirty="0" smtClean="0"/>
            <a:t>Καθορισμός του στόχου/θέματος</a:t>
          </a:r>
          <a:endParaRPr lang="el-GR" b="1" dirty="0"/>
        </a:p>
      </dgm:t>
    </dgm:pt>
    <dgm:pt modelId="{9A4B1F5A-7100-44AE-858D-490BC8BBA002}" type="parTrans" cxnId="{969C9BA5-55BC-403C-92C3-A4B984E7D8DE}">
      <dgm:prSet/>
      <dgm:spPr/>
      <dgm:t>
        <a:bodyPr/>
        <a:lstStyle/>
        <a:p>
          <a:endParaRPr lang="el-GR"/>
        </a:p>
      </dgm:t>
    </dgm:pt>
    <dgm:pt modelId="{4B3F5841-1E20-4012-BCBC-AFF432F5B7B8}" type="sibTrans" cxnId="{969C9BA5-55BC-403C-92C3-A4B984E7D8DE}">
      <dgm:prSet/>
      <dgm:spPr/>
      <dgm:t>
        <a:bodyPr/>
        <a:lstStyle/>
        <a:p>
          <a:endParaRPr lang="el-GR"/>
        </a:p>
      </dgm:t>
    </dgm:pt>
    <dgm:pt modelId="{DC254F18-6B8B-486A-B264-004CD4FD51F6}">
      <dgm:prSet phldrT="[Κείμενο]"/>
      <dgm:spPr/>
      <dgm:t>
        <a:bodyPr/>
        <a:lstStyle/>
        <a:p>
          <a:r>
            <a:rPr lang="el-GR" b="1" dirty="0" smtClean="0"/>
            <a:t>Εντοπισμός της συμπεριφορά ή της κατάστασης που προκαλεί «σύγχυση» στο παιδί</a:t>
          </a:r>
          <a:endParaRPr lang="el-GR" b="1" dirty="0"/>
        </a:p>
      </dgm:t>
    </dgm:pt>
    <dgm:pt modelId="{F30B0397-9477-4823-9000-44E69F1B057D}" type="parTrans" cxnId="{70B741DE-17B1-49C7-ABDA-C8C44818557C}">
      <dgm:prSet/>
      <dgm:spPr/>
      <dgm:t>
        <a:bodyPr/>
        <a:lstStyle/>
        <a:p>
          <a:endParaRPr lang="el-GR"/>
        </a:p>
      </dgm:t>
    </dgm:pt>
    <dgm:pt modelId="{C52A85DD-9129-461C-A3A7-FA3A0C031E10}" type="sibTrans" cxnId="{70B741DE-17B1-49C7-ABDA-C8C44818557C}">
      <dgm:prSet/>
      <dgm:spPr/>
      <dgm:t>
        <a:bodyPr/>
        <a:lstStyle/>
        <a:p>
          <a:endParaRPr lang="el-GR"/>
        </a:p>
      </dgm:t>
    </dgm:pt>
    <dgm:pt modelId="{A51CE7C6-A754-4028-A4DE-6BD2B4334E69}">
      <dgm:prSet phldrT="[Κείμενο]"/>
      <dgm:spPr/>
      <dgm:t>
        <a:bodyPr/>
        <a:lstStyle/>
        <a:p>
          <a:r>
            <a:rPr lang="el-GR" dirty="0" smtClean="0"/>
            <a:t>   </a:t>
          </a:r>
          <a:endParaRPr lang="el-GR" dirty="0"/>
        </a:p>
      </dgm:t>
    </dgm:pt>
    <dgm:pt modelId="{24792BCA-01AA-4072-BBC0-24FDADA39B1E}" type="parTrans" cxnId="{24392595-2588-40AE-924A-55A6F533FAEA}">
      <dgm:prSet/>
      <dgm:spPr/>
      <dgm:t>
        <a:bodyPr/>
        <a:lstStyle/>
        <a:p>
          <a:endParaRPr lang="el-GR"/>
        </a:p>
      </dgm:t>
    </dgm:pt>
    <dgm:pt modelId="{BF5D1A4E-3F1F-42C5-BAAF-9A072581CC1E}" type="sibTrans" cxnId="{24392595-2588-40AE-924A-55A6F533FAEA}">
      <dgm:prSet/>
      <dgm:spPr/>
      <dgm:t>
        <a:bodyPr/>
        <a:lstStyle/>
        <a:p>
          <a:endParaRPr lang="el-GR"/>
        </a:p>
      </dgm:t>
    </dgm:pt>
    <dgm:pt modelId="{081DCF01-B68F-4225-BD95-8E3814C23314}">
      <dgm:prSet phldrT="[Κείμενο]"/>
      <dgm:spPr/>
      <dgm:t>
        <a:bodyPr/>
        <a:lstStyle/>
        <a:p>
          <a:r>
            <a:rPr lang="el-GR" b="1" dirty="0" smtClean="0"/>
            <a:t>Ανάγκη για διαφοροποίηση της εν λόγω συμπεριφοράς μέσω της ΚΙ</a:t>
          </a:r>
          <a:endParaRPr lang="el-GR" b="1" dirty="0"/>
        </a:p>
      </dgm:t>
    </dgm:pt>
    <dgm:pt modelId="{334A3320-A988-4BBE-B8D8-94C1CA271955}" type="parTrans" cxnId="{7342273D-A7ED-4BED-A3AE-051D1A7A3A3F}">
      <dgm:prSet/>
      <dgm:spPr/>
      <dgm:t>
        <a:bodyPr/>
        <a:lstStyle/>
        <a:p>
          <a:endParaRPr lang="el-GR"/>
        </a:p>
      </dgm:t>
    </dgm:pt>
    <dgm:pt modelId="{DEAE1D04-4501-4572-8DB3-ABD8C077C497}" type="sibTrans" cxnId="{7342273D-A7ED-4BED-A3AE-051D1A7A3A3F}">
      <dgm:prSet/>
      <dgm:spPr/>
      <dgm:t>
        <a:bodyPr/>
        <a:lstStyle/>
        <a:p>
          <a:endParaRPr lang="el-GR"/>
        </a:p>
      </dgm:t>
    </dgm:pt>
    <dgm:pt modelId="{79553F19-AEDF-45CE-B9A8-B496293CA90D}">
      <dgm:prSet phldrT="[Κείμενο]"/>
      <dgm:spPr/>
      <dgm:t>
        <a:bodyPr/>
        <a:lstStyle/>
        <a:p>
          <a:r>
            <a:rPr lang="el-GR" dirty="0" smtClean="0"/>
            <a:t>   </a:t>
          </a:r>
          <a:endParaRPr lang="el-GR" dirty="0"/>
        </a:p>
      </dgm:t>
    </dgm:pt>
    <dgm:pt modelId="{C8C944B5-4535-4BBB-B08C-9828CA7DC806}" type="sibTrans" cxnId="{C8D1AFAB-E975-478C-850A-36DD0D600B41}">
      <dgm:prSet/>
      <dgm:spPr/>
      <dgm:t>
        <a:bodyPr/>
        <a:lstStyle/>
        <a:p>
          <a:endParaRPr lang="el-GR"/>
        </a:p>
      </dgm:t>
    </dgm:pt>
    <dgm:pt modelId="{25F1241E-5E02-476B-96EC-15F49B9B5688}" type="parTrans" cxnId="{C8D1AFAB-E975-478C-850A-36DD0D600B41}">
      <dgm:prSet/>
      <dgm:spPr/>
      <dgm:t>
        <a:bodyPr/>
        <a:lstStyle/>
        <a:p>
          <a:endParaRPr lang="el-GR"/>
        </a:p>
      </dgm:t>
    </dgm:pt>
    <dgm:pt modelId="{7DBE3338-8F5F-42D7-AE70-275FF2675CE3}" type="pres">
      <dgm:prSet presAssocID="{DA8D55F3-A9FD-44F4-87CF-7CC4B383AA7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1E13E48-CEFD-42CB-ADA6-7B36F8FC5CBB}" type="pres">
      <dgm:prSet presAssocID="{4200CFAC-647E-45F7-ADD2-491082BE759D}" presName="compositeNode" presStyleCnt="0">
        <dgm:presLayoutVars>
          <dgm:bulletEnabled val="1"/>
        </dgm:presLayoutVars>
      </dgm:prSet>
      <dgm:spPr/>
    </dgm:pt>
    <dgm:pt modelId="{D5321006-1B62-4D4B-808D-E9D7CF60FD0C}" type="pres">
      <dgm:prSet presAssocID="{4200CFAC-647E-45F7-ADD2-491082BE759D}" presName="bgRect" presStyleLbl="node1" presStyleIdx="0" presStyleCnt="3"/>
      <dgm:spPr/>
      <dgm:t>
        <a:bodyPr/>
        <a:lstStyle/>
        <a:p>
          <a:endParaRPr lang="el-GR"/>
        </a:p>
      </dgm:t>
    </dgm:pt>
    <dgm:pt modelId="{7DDCB674-C053-43F4-AF65-3BD883E0A61E}" type="pres">
      <dgm:prSet presAssocID="{4200CFAC-647E-45F7-ADD2-491082BE759D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E46ECB1-9843-416D-A32F-E56F04EC1EC1}" type="pres">
      <dgm:prSet presAssocID="{4200CFAC-647E-45F7-ADD2-491082BE759D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E78A373-75CF-4EE2-A74E-1CBD649666BB}" type="pres">
      <dgm:prSet presAssocID="{5D7EDFE1-AF89-4301-B778-BED43422AA01}" presName="hSp" presStyleCnt="0"/>
      <dgm:spPr/>
    </dgm:pt>
    <dgm:pt modelId="{6CA32446-6581-4022-A73D-90A01278F62E}" type="pres">
      <dgm:prSet presAssocID="{5D7EDFE1-AF89-4301-B778-BED43422AA01}" presName="vProcSp" presStyleCnt="0"/>
      <dgm:spPr/>
    </dgm:pt>
    <dgm:pt modelId="{026EDE87-4EDB-4746-A193-8DFBBC5C1C76}" type="pres">
      <dgm:prSet presAssocID="{5D7EDFE1-AF89-4301-B778-BED43422AA01}" presName="vSp1" presStyleCnt="0"/>
      <dgm:spPr/>
    </dgm:pt>
    <dgm:pt modelId="{A768DBAE-7F49-4B41-9666-988DEFBD4745}" type="pres">
      <dgm:prSet presAssocID="{5D7EDFE1-AF89-4301-B778-BED43422AA01}" presName="simulatedConn" presStyleLbl="solidFgAcc1" presStyleIdx="0" presStyleCnt="2"/>
      <dgm:spPr/>
    </dgm:pt>
    <dgm:pt modelId="{88DA263A-C81F-4ED8-9938-32FAE37B2446}" type="pres">
      <dgm:prSet presAssocID="{5D7EDFE1-AF89-4301-B778-BED43422AA01}" presName="vSp2" presStyleCnt="0"/>
      <dgm:spPr/>
    </dgm:pt>
    <dgm:pt modelId="{36A081BA-841B-45E5-B0C1-6B9B5C5F8453}" type="pres">
      <dgm:prSet presAssocID="{5D7EDFE1-AF89-4301-B778-BED43422AA01}" presName="sibTrans" presStyleCnt="0"/>
      <dgm:spPr/>
    </dgm:pt>
    <dgm:pt modelId="{A3BB660F-81EA-49E2-BB55-4565718CC3B2}" type="pres">
      <dgm:prSet presAssocID="{79553F19-AEDF-45CE-B9A8-B496293CA90D}" presName="compositeNode" presStyleCnt="0">
        <dgm:presLayoutVars>
          <dgm:bulletEnabled val="1"/>
        </dgm:presLayoutVars>
      </dgm:prSet>
      <dgm:spPr/>
    </dgm:pt>
    <dgm:pt modelId="{D945FC15-089E-4764-A852-DFFBA9344A7D}" type="pres">
      <dgm:prSet presAssocID="{79553F19-AEDF-45CE-B9A8-B496293CA90D}" presName="bgRect" presStyleLbl="node1" presStyleIdx="1" presStyleCnt="3"/>
      <dgm:spPr/>
      <dgm:t>
        <a:bodyPr/>
        <a:lstStyle/>
        <a:p>
          <a:endParaRPr lang="el-GR"/>
        </a:p>
      </dgm:t>
    </dgm:pt>
    <dgm:pt modelId="{ED444FEA-0266-430C-9911-CF5457EABBD0}" type="pres">
      <dgm:prSet presAssocID="{79553F19-AEDF-45CE-B9A8-B496293CA90D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8F5918E-1C56-4D79-8F6A-11849F908F83}" type="pres">
      <dgm:prSet presAssocID="{79553F19-AEDF-45CE-B9A8-B496293CA90D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692835E-6D02-48EC-A252-72428BB27370}" type="pres">
      <dgm:prSet presAssocID="{C8C944B5-4535-4BBB-B08C-9828CA7DC806}" presName="hSp" presStyleCnt="0"/>
      <dgm:spPr/>
    </dgm:pt>
    <dgm:pt modelId="{780A129D-08FA-472C-A6F4-50CB916D3091}" type="pres">
      <dgm:prSet presAssocID="{C8C944B5-4535-4BBB-B08C-9828CA7DC806}" presName="vProcSp" presStyleCnt="0"/>
      <dgm:spPr/>
    </dgm:pt>
    <dgm:pt modelId="{47C03523-4EAB-41B9-8032-9957CB205D89}" type="pres">
      <dgm:prSet presAssocID="{C8C944B5-4535-4BBB-B08C-9828CA7DC806}" presName="vSp1" presStyleCnt="0"/>
      <dgm:spPr/>
    </dgm:pt>
    <dgm:pt modelId="{58511DDA-207C-488F-96CE-0C42CC6D74EE}" type="pres">
      <dgm:prSet presAssocID="{C8C944B5-4535-4BBB-B08C-9828CA7DC806}" presName="simulatedConn" presStyleLbl="solidFgAcc1" presStyleIdx="1" presStyleCnt="2"/>
      <dgm:spPr/>
    </dgm:pt>
    <dgm:pt modelId="{ABAF9FDB-1112-4B8D-B1E0-6B0951FA75E4}" type="pres">
      <dgm:prSet presAssocID="{C8C944B5-4535-4BBB-B08C-9828CA7DC806}" presName="vSp2" presStyleCnt="0"/>
      <dgm:spPr/>
    </dgm:pt>
    <dgm:pt modelId="{F746FDB6-2DAA-4E14-B86D-F91A0CC42270}" type="pres">
      <dgm:prSet presAssocID="{C8C944B5-4535-4BBB-B08C-9828CA7DC806}" presName="sibTrans" presStyleCnt="0"/>
      <dgm:spPr/>
    </dgm:pt>
    <dgm:pt modelId="{0666B1F7-BCF6-49B2-98B0-FE16E177EB63}" type="pres">
      <dgm:prSet presAssocID="{A51CE7C6-A754-4028-A4DE-6BD2B4334E69}" presName="compositeNode" presStyleCnt="0">
        <dgm:presLayoutVars>
          <dgm:bulletEnabled val="1"/>
        </dgm:presLayoutVars>
      </dgm:prSet>
      <dgm:spPr/>
    </dgm:pt>
    <dgm:pt modelId="{41AC277E-53C0-49E9-A2D8-D6E7E1FA482D}" type="pres">
      <dgm:prSet presAssocID="{A51CE7C6-A754-4028-A4DE-6BD2B4334E69}" presName="bgRect" presStyleLbl="node1" presStyleIdx="2" presStyleCnt="3"/>
      <dgm:spPr/>
      <dgm:t>
        <a:bodyPr/>
        <a:lstStyle/>
        <a:p>
          <a:endParaRPr lang="el-GR"/>
        </a:p>
      </dgm:t>
    </dgm:pt>
    <dgm:pt modelId="{9FBD9B81-EA87-49C7-A3D0-4556BB49C39C}" type="pres">
      <dgm:prSet presAssocID="{A51CE7C6-A754-4028-A4DE-6BD2B4334E69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B56B71B-190A-4340-A894-13A4710BE79E}" type="pres">
      <dgm:prSet presAssocID="{A51CE7C6-A754-4028-A4DE-6BD2B4334E69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3724C98B-2F71-4DC6-A460-068EF3FAE1F6}" srcId="{DA8D55F3-A9FD-44F4-87CF-7CC4B383AA76}" destId="{4200CFAC-647E-45F7-ADD2-491082BE759D}" srcOrd="0" destOrd="0" parTransId="{95973BBB-F433-45B3-8A56-D370961F9859}" sibTransId="{5D7EDFE1-AF89-4301-B778-BED43422AA01}"/>
    <dgm:cxn modelId="{C8D1AFAB-E975-478C-850A-36DD0D600B41}" srcId="{DA8D55F3-A9FD-44F4-87CF-7CC4B383AA76}" destId="{79553F19-AEDF-45CE-B9A8-B496293CA90D}" srcOrd="1" destOrd="0" parTransId="{25F1241E-5E02-476B-96EC-15F49B9B5688}" sibTransId="{C8C944B5-4535-4BBB-B08C-9828CA7DC806}"/>
    <dgm:cxn modelId="{969C9BA5-55BC-403C-92C3-A4B984E7D8DE}" srcId="{4200CFAC-647E-45F7-ADD2-491082BE759D}" destId="{E1887789-E9E0-4634-81E3-EF94A3FA438E}" srcOrd="0" destOrd="0" parTransId="{9A4B1F5A-7100-44AE-858D-490BC8BBA002}" sibTransId="{4B3F5841-1E20-4012-BCBC-AFF432F5B7B8}"/>
    <dgm:cxn modelId="{C36207A1-6875-46FD-8D70-BF0EAFFDC1E4}" type="presOf" srcId="{081DCF01-B68F-4225-BD95-8E3814C23314}" destId="{6B56B71B-190A-4340-A894-13A4710BE79E}" srcOrd="0" destOrd="0" presId="urn:microsoft.com/office/officeart/2005/8/layout/hProcess7#1"/>
    <dgm:cxn modelId="{385DBBA1-88A9-4F0C-8667-4E0D8F7FB98D}" type="presOf" srcId="{4200CFAC-647E-45F7-ADD2-491082BE759D}" destId="{7DDCB674-C053-43F4-AF65-3BD883E0A61E}" srcOrd="1" destOrd="0" presId="urn:microsoft.com/office/officeart/2005/8/layout/hProcess7#1"/>
    <dgm:cxn modelId="{B66162CB-8936-4BE0-9393-58109217C8E8}" type="presOf" srcId="{4200CFAC-647E-45F7-ADD2-491082BE759D}" destId="{D5321006-1B62-4D4B-808D-E9D7CF60FD0C}" srcOrd="0" destOrd="0" presId="urn:microsoft.com/office/officeart/2005/8/layout/hProcess7#1"/>
    <dgm:cxn modelId="{9F8586F8-DE22-4157-9D9B-AE07C340D7C6}" type="presOf" srcId="{DA8D55F3-A9FD-44F4-87CF-7CC4B383AA76}" destId="{7DBE3338-8F5F-42D7-AE70-275FF2675CE3}" srcOrd="0" destOrd="0" presId="urn:microsoft.com/office/officeart/2005/8/layout/hProcess7#1"/>
    <dgm:cxn modelId="{70B741DE-17B1-49C7-ABDA-C8C44818557C}" srcId="{79553F19-AEDF-45CE-B9A8-B496293CA90D}" destId="{DC254F18-6B8B-486A-B264-004CD4FD51F6}" srcOrd="0" destOrd="0" parTransId="{F30B0397-9477-4823-9000-44E69F1B057D}" sibTransId="{C52A85DD-9129-461C-A3A7-FA3A0C031E10}"/>
    <dgm:cxn modelId="{7342273D-A7ED-4BED-A3AE-051D1A7A3A3F}" srcId="{A51CE7C6-A754-4028-A4DE-6BD2B4334E69}" destId="{081DCF01-B68F-4225-BD95-8E3814C23314}" srcOrd="0" destOrd="0" parTransId="{334A3320-A988-4BBE-B8D8-94C1CA271955}" sibTransId="{DEAE1D04-4501-4572-8DB3-ABD8C077C497}"/>
    <dgm:cxn modelId="{24392595-2588-40AE-924A-55A6F533FAEA}" srcId="{DA8D55F3-A9FD-44F4-87CF-7CC4B383AA76}" destId="{A51CE7C6-A754-4028-A4DE-6BD2B4334E69}" srcOrd="2" destOrd="0" parTransId="{24792BCA-01AA-4072-BBC0-24FDADA39B1E}" sibTransId="{BF5D1A4E-3F1F-42C5-BAAF-9A072581CC1E}"/>
    <dgm:cxn modelId="{65D630C3-620A-47C1-910D-9B9DAE48F293}" type="presOf" srcId="{DC254F18-6B8B-486A-B264-004CD4FD51F6}" destId="{18F5918E-1C56-4D79-8F6A-11849F908F83}" srcOrd="0" destOrd="0" presId="urn:microsoft.com/office/officeart/2005/8/layout/hProcess7#1"/>
    <dgm:cxn modelId="{B5CC71F2-3103-45AF-9DFA-9A821D1AA4C3}" type="presOf" srcId="{A51CE7C6-A754-4028-A4DE-6BD2B4334E69}" destId="{41AC277E-53C0-49E9-A2D8-D6E7E1FA482D}" srcOrd="0" destOrd="0" presId="urn:microsoft.com/office/officeart/2005/8/layout/hProcess7#1"/>
    <dgm:cxn modelId="{A48CDB93-6913-416C-BBEF-642C419AC51D}" type="presOf" srcId="{A51CE7C6-A754-4028-A4DE-6BD2B4334E69}" destId="{9FBD9B81-EA87-49C7-A3D0-4556BB49C39C}" srcOrd="1" destOrd="0" presId="urn:microsoft.com/office/officeart/2005/8/layout/hProcess7#1"/>
    <dgm:cxn modelId="{DB0BD510-E35A-4BBB-AA12-A42BD687BF3B}" type="presOf" srcId="{79553F19-AEDF-45CE-B9A8-B496293CA90D}" destId="{ED444FEA-0266-430C-9911-CF5457EABBD0}" srcOrd="1" destOrd="0" presId="urn:microsoft.com/office/officeart/2005/8/layout/hProcess7#1"/>
    <dgm:cxn modelId="{46ED9171-DF51-4377-BF1A-329D01CDF1E9}" type="presOf" srcId="{79553F19-AEDF-45CE-B9A8-B496293CA90D}" destId="{D945FC15-089E-4764-A852-DFFBA9344A7D}" srcOrd="0" destOrd="0" presId="urn:microsoft.com/office/officeart/2005/8/layout/hProcess7#1"/>
    <dgm:cxn modelId="{B5BCDC3B-F520-48A8-8E5C-638730D4EBCA}" type="presOf" srcId="{E1887789-E9E0-4634-81E3-EF94A3FA438E}" destId="{5E46ECB1-9843-416D-A32F-E56F04EC1EC1}" srcOrd="0" destOrd="0" presId="urn:microsoft.com/office/officeart/2005/8/layout/hProcess7#1"/>
    <dgm:cxn modelId="{A30C4423-FE97-49A5-850A-FD7D3439BC04}" type="presParOf" srcId="{7DBE3338-8F5F-42D7-AE70-275FF2675CE3}" destId="{E1E13E48-CEFD-42CB-ADA6-7B36F8FC5CBB}" srcOrd="0" destOrd="0" presId="urn:microsoft.com/office/officeart/2005/8/layout/hProcess7#1"/>
    <dgm:cxn modelId="{1BDBD2C8-CEEE-4B94-968B-2FAADA82FE4B}" type="presParOf" srcId="{E1E13E48-CEFD-42CB-ADA6-7B36F8FC5CBB}" destId="{D5321006-1B62-4D4B-808D-E9D7CF60FD0C}" srcOrd="0" destOrd="0" presId="urn:microsoft.com/office/officeart/2005/8/layout/hProcess7#1"/>
    <dgm:cxn modelId="{1D4C5802-7210-4604-A881-803C52A1D3AD}" type="presParOf" srcId="{E1E13E48-CEFD-42CB-ADA6-7B36F8FC5CBB}" destId="{7DDCB674-C053-43F4-AF65-3BD883E0A61E}" srcOrd="1" destOrd="0" presId="urn:microsoft.com/office/officeart/2005/8/layout/hProcess7#1"/>
    <dgm:cxn modelId="{04E16FC9-767A-4380-91E4-75867D64E34B}" type="presParOf" srcId="{E1E13E48-CEFD-42CB-ADA6-7B36F8FC5CBB}" destId="{5E46ECB1-9843-416D-A32F-E56F04EC1EC1}" srcOrd="2" destOrd="0" presId="urn:microsoft.com/office/officeart/2005/8/layout/hProcess7#1"/>
    <dgm:cxn modelId="{70CBCB7F-10AC-4A21-938A-0951F97D4871}" type="presParOf" srcId="{7DBE3338-8F5F-42D7-AE70-275FF2675CE3}" destId="{AE78A373-75CF-4EE2-A74E-1CBD649666BB}" srcOrd="1" destOrd="0" presId="urn:microsoft.com/office/officeart/2005/8/layout/hProcess7#1"/>
    <dgm:cxn modelId="{114EFE70-4DC5-496C-BF99-5A26D9722F50}" type="presParOf" srcId="{7DBE3338-8F5F-42D7-AE70-275FF2675CE3}" destId="{6CA32446-6581-4022-A73D-90A01278F62E}" srcOrd="2" destOrd="0" presId="urn:microsoft.com/office/officeart/2005/8/layout/hProcess7#1"/>
    <dgm:cxn modelId="{2D827129-CEA8-4B52-A108-776AABFB121F}" type="presParOf" srcId="{6CA32446-6581-4022-A73D-90A01278F62E}" destId="{026EDE87-4EDB-4746-A193-8DFBBC5C1C76}" srcOrd="0" destOrd="0" presId="urn:microsoft.com/office/officeart/2005/8/layout/hProcess7#1"/>
    <dgm:cxn modelId="{E4B3AAB6-AEBF-4F69-81A0-25BF464DE7A9}" type="presParOf" srcId="{6CA32446-6581-4022-A73D-90A01278F62E}" destId="{A768DBAE-7F49-4B41-9666-988DEFBD4745}" srcOrd="1" destOrd="0" presId="urn:microsoft.com/office/officeart/2005/8/layout/hProcess7#1"/>
    <dgm:cxn modelId="{9123136F-95B4-4C6A-A9B8-A2DE7405947F}" type="presParOf" srcId="{6CA32446-6581-4022-A73D-90A01278F62E}" destId="{88DA263A-C81F-4ED8-9938-32FAE37B2446}" srcOrd="2" destOrd="0" presId="urn:microsoft.com/office/officeart/2005/8/layout/hProcess7#1"/>
    <dgm:cxn modelId="{EFC9E9F7-2030-4D12-A249-ED8292FE5D1B}" type="presParOf" srcId="{7DBE3338-8F5F-42D7-AE70-275FF2675CE3}" destId="{36A081BA-841B-45E5-B0C1-6B9B5C5F8453}" srcOrd="3" destOrd="0" presId="urn:microsoft.com/office/officeart/2005/8/layout/hProcess7#1"/>
    <dgm:cxn modelId="{4E30109B-0FDB-4460-A44F-472DFF26F444}" type="presParOf" srcId="{7DBE3338-8F5F-42D7-AE70-275FF2675CE3}" destId="{A3BB660F-81EA-49E2-BB55-4565718CC3B2}" srcOrd="4" destOrd="0" presId="urn:microsoft.com/office/officeart/2005/8/layout/hProcess7#1"/>
    <dgm:cxn modelId="{C986DB1E-8D46-44FF-8E92-E4CD42D3D519}" type="presParOf" srcId="{A3BB660F-81EA-49E2-BB55-4565718CC3B2}" destId="{D945FC15-089E-4764-A852-DFFBA9344A7D}" srcOrd="0" destOrd="0" presId="urn:microsoft.com/office/officeart/2005/8/layout/hProcess7#1"/>
    <dgm:cxn modelId="{D2825478-9C0D-4117-AFCD-5653E89DDD94}" type="presParOf" srcId="{A3BB660F-81EA-49E2-BB55-4565718CC3B2}" destId="{ED444FEA-0266-430C-9911-CF5457EABBD0}" srcOrd="1" destOrd="0" presId="urn:microsoft.com/office/officeart/2005/8/layout/hProcess7#1"/>
    <dgm:cxn modelId="{E63196CA-8BDF-425E-83EA-C08476C489D9}" type="presParOf" srcId="{A3BB660F-81EA-49E2-BB55-4565718CC3B2}" destId="{18F5918E-1C56-4D79-8F6A-11849F908F83}" srcOrd="2" destOrd="0" presId="urn:microsoft.com/office/officeart/2005/8/layout/hProcess7#1"/>
    <dgm:cxn modelId="{BB6AC618-2B48-49B9-BE33-1741CA974B72}" type="presParOf" srcId="{7DBE3338-8F5F-42D7-AE70-275FF2675CE3}" destId="{B692835E-6D02-48EC-A252-72428BB27370}" srcOrd="5" destOrd="0" presId="urn:microsoft.com/office/officeart/2005/8/layout/hProcess7#1"/>
    <dgm:cxn modelId="{E9C9DE11-92AE-435A-8EEA-2EBF980DD993}" type="presParOf" srcId="{7DBE3338-8F5F-42D7-AE70-275FF2675CE3}" destId="{780A129D-08FA-472C-A6F4-50CB916D3091}" srcOrd="6" destOrd="0" presId="urn:microsoft.com/office/officeart/2005/8/layout/hProcess7#1"/>
    <dgm:cxn modelId="{EEC8D284-804C-4E3E-BDB8-24A32DAACB06}" type="presParOf" srcId="{780A129D-08FA-472C-A6F4-50CB916D3091}" destId="{47C03523-4EAB-41B9-8032-9957CB205D89}" srcOrd="0" destOrd="0" presId="urn:microsoft.com/office/officeart/2005/8/layout/hProcess7#1"/>
    <dgm:cxn modelId="{5F17B36F-CFAF-4E8E-A50C-1B2DB2EED7DE}" type="presParOf" srcId="{780A129D-08FA-472C-A6F4-50CB916D3091}" destId="{58511DDA-207C-488F-96CE-0C42CC6D74EE}" srcOrd="1" destOrd="0" presId="urn:microsoft.com/office/officeart/2005/8/layout/hProcess7#1"/>
    <dgm:cxn modelId="{70D7284B-646C-4014-8C45-2030E9AA431C}" type="presParOf" srcId="{780A129D-08FA-472C-A6F4-50CB916D3091}" destId="{ABAF9FDB-1112-4B8D-B1E0-6B0951FA75E4}" srcOrd="2" destOrd="0" presId="urn:microsoft.com/office/officeart/2005/8/layout/hProcess7#1"/>
    <dgm:cxn modelId="{17F89737-5CAA-41A5-BC6F-FDEC53B79A8F}" type="presParOf" srcId="{7DBE3338-8F5F-42D7-AE70-275FF2675CE3}" destId="{F746FDB6-2DAA-4E14-B86D-F91A0CC42270}" srcOrd="7" destOrd="0" presId="urn:microsoft.com/office/officeart/2005/8/layout/hProcess7#1"/>
    <dgm:cxn modelId="{29B8608E-E0B2-4573-948F-E4DA7AC6D2E9}" type="presParOf" srcId="{7DBE3338-8F5F-42D7-AE70-275FF2675CE3}" destId="{0666B1F7-BCF6-49B2-98B0-FE16E177EB63}" srcOrd="8" destOrd="0" presId="urn:microsoft.com/office/officeart/2005/8/layout/hProcess7#1"/>
    <dgm:cxn modelId="{0820D518-70AD-446F-B353-6323BF8DB602}" type="presParOf" srcId="{0666B1F7-BCF6-49B2-98B0-FE16E177EB63}" destId="{41AC277E-53C0-49E9-A2D8-D6E7E1FA482D}" srcOrd="0" destOrd="0" presId="urn:microsoft.com/office/officeart/2005/8/layout/hProcess7#1"/>
    <dgm:cxn modelId="{2C75F782-288B-4327-8623-0EA812B1DDF4}" type="presParOf" srcId="{0666B1F7-BCF6-49B2-98B0-FE16E177EB63}" destId="{9FBD9B81-EA87-49C7-A3D0-4556BB49C39C}" srcOrd="1" destOrd="0" presId="urn:microsoft.com/office/officeart/2005/8/layout/hProcess7#1"/>
    <dgm:cxn modelId="{403933CD-B7CE-4A79-A90A-528A1843CE81}" type="presParOf" srcId="{0666B1F7-BCF6-49B2-98B0-FE16E177EB63}" destId="{6B56B71B-190A-4340-A894-13A4710BE79E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D64006-0060-4CB8-985D-6C8AB27E42A7}" type="doc">
      <dgm:prSet loTypeId="urn:microsoft.com/office/officeart/2005/8/layout/default#1" loCatId="list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l-GR"/>
        </a:p>
      </dgm:t>
    </dgm:pt>
    <dgm:pt modelId="{B546F6C1-6506-48BF-9A04-381AA73185DA}">
      <dgm:prSet phldrT="[Κείμενο]"/>
      <dgm:spPr/>
      <dgm:t>
        <a:bodyPr/>
        <a:lstStyle/>
        <a:p>
          <a:r>
            <a:rPr lang="el-GR" dirty="0" smtClean="0"/>
            <a:t>κατανόηση του προφορικού λόγου</a:t>
          </a:r>
          <a:endParaRPr lang="el-GR" dirty="0"/>
        </a:p>
      </dgm:t>
    </dgm:pt>
    <dgm:pt modelId="{253B11A3-3786-45D2-A8EB-3F6B4B69EDC9}" type="parTrans" cxnId="{AD06E005-E94D-400A-9D82-A75A1D527971}">
      <dgm:prSet/>
      <dgm:spPr/>
      <dgm:t>
        <a:bodyPr/>
        <a:lstStyle/>
        <a:p>
          <a:endParaRPr lang="el-GR"/>
        </a:p>
      </dgm:t>
    </dgm:pt>
    <dgm:pt modelId="{41F86855-D979-4633-A557-6AD46C98CD1F}" type="sibTrans" cxnId="{AD06E005-E94D-400A-9D82-A75A1D527971}">
      <dgm:prSet/>
      <dgm:spPr/>
      <dgm:t>
        <a:bodyPr/>
        <a:lstStyle/>
        <a:p>
          <a:endParaRPr lang="el-GR"/>
        </a:p>
      </dgm:t>
    </dgm:pt>
    <dgm:pt modelId="{7DAD992B-44FA-45C8-94CE-94678B158B28}">
      <dgm:prSet phldrT="[Κείμενο]"/>
      <dgm:spPr/>
      <dgm:t>
        <a:bodyPr/>
        <a:lstStyle/>
        <a:p>
          <a:r>
            <a:rPr lang="el-GR" dirty="0" smtClean="0"/>
            <a:t>ακουστική κατανόηση κειμένου</a:t>
          </a:r>
          <a:endParaRPr lang="el-GR" dirty="0"/>
        </a:p>
      </dgm:t>
    </dgm:pt>
    <dgm:pt modelId="{78C35F8F-B447-4DD1-86E3-954C063E9034}" type="parTrans" cxnId="{CA14525E-DDF7-40E9-A962-1712C484A3AC}">
      <dgm:prSet/>
      <dgm:spPr/>
      <dgm:t>
        <a:bodyPr/>
        <a:lstStyle/>
        <a:p>
          <a:endParaRPr lang="el-GR"/>
        </a:p>
      </dgm:t>
    </dgm:pt>
    <dgm:pt modelId="{BD309D40-564A-4FC4-8D9D-F13D653770FE}" type="sibTrans" cxnId="{CA14525E-DDF7-40E9-A962-1712C484A3AC}">
      <dgm:prSet/>
      <dgm:spPr/>
      <dgm:t>
        <a:bodyPr/>
        <a:lstStyle/>
        <a:p>
          <a:endParaRPr lang="el-GR"/>
        </a:p>
      </dgm:t>
    </dgm:pt>
    <dgm:pt modelId="{3AA0414C-78FB-40E7-9836-2A937F3D1313}">
      <dgm:prSet phldrT="[Κείμενο]"/>
      <dgm:spPr/>
      <dgm:t>
        <a:bodyPr/>
        <a:lstStyle/>
        <a:p>
          <a:r>
            <a:rPr lang="el-GR" dirty="0" smtClean="0"/>
            <a:t>η αναγνωστική του ικανότητα</a:t>
          </a:r>
          <a:endParaRPr lang="el-GR" dirty="0"/>
        </a:p>
      </dgm:t>
    </dgm:pt>
    <dgm:pt modelId="{D2222870-979D-4058-994E-E7ADBF3D6658}" type="parTrans" cxnId="{62BBEB77-50A7-47D5-AEB9-67D1E890DF77}">
      <dgm:prSet/>
      <dgm:spPr/>
      <dgm:t>
        <a:bodyPr/>
        <a:lstStyle/>
        <a:p>
          <a:endParaRPr lang="el-GR"/>
        </a:p>
      </dgm:t>
    </dgm:pt>
    <dgm:pt modelId="{8D67977F-7669-4FA6-A628-C8FD8390707A}" type="sibTrans" cxnId="{62BBEB77-50A7-47D5-AEB9-67D1E890DF77}">
      <dgm:prSet/>
      <dgm:spPr/>
      <dgm:t>
        <a:bodyPr/>
        <a:lstStyle/>
        <a:p>
          <a:endParaRPr lang="el-GR"/>
        </a:p>
      </dgm:t>
    </dgm:pt>
    <dgm:pt modelId="{72F82027-AABE-4CC8-8117-29A13097A2FB}">
      <dgm:prSet phldrT="[Κείμενο]"/>
      <dgm:spPr/>
      <dgm:t>
        <a:bodyPr/>
        <a:lstStyle/>
        <a:p>
          <a:r>
            <a:rPr lang="el-GR" dirty="0" smtClean="0"/>
            <a:t>το επίπεδο κατανόησης εικόνων, σκίτσων ή φωτογραφιών</a:t>
          </a:r>
          <a:endParaRPr lang="el-GR" dirty="0"/>
        </a:p>
      </dgm:t>
    </dgm:pt>
    <dgm:pt modelId="{B9DC8140-B79C-49F5-91AE-2BA89BED4AB8}" type="parTrans" cxnId="{5069D9BB-E71A-4F52-A95A-8A118AC9D5AC}">
      <dgm:prSet/>
      <dgm:spPr/>
      <dgm:t>
        <a:bodyPr/>
        <a:lstStyle/>
        <a:p>
          <a:endParaRPr lang="el-GR"/>
        </a:p>
      </dgm:t>
    </dgm:pt>
    <dgm:pt modelId="{B3A237FC-87BB-4E60-85B3-21A86B6FA384}" type="sibTrans" cxnId="{5069D9BB-E71A-4F52-A95A-8A118AC9D5AC}">
      <dgm:prSet/>
      <dgm:spPr/>
      <dgm:t>
        <a:bodyPr/>
        <a:lstStyle/>
        <a:p>
          <a:endParaRPr lang="el-GR"/>
        </a:p>
      </dgm:t>
    </dgm:pt>
    <dgm:pt modelId="{CE2BCE49-7091-4BFB-BE3A-BA3726FEE8D6}">
      <dgm:prSet phldrT="[Κείμενο]"/>
      <dgm:spPr/>
      <dgm:t>
        <a:bodyPr/>
        <a:lstStyle/>
        <a:p>
          <a:r>
            <a:rPr lang="el-GR" dirty="0" smtClean="0"/>
            <a:t>η αντίληψή του</a:t>
          </a:r>
          <a:endParaRPr lang="el-GR" dirty="0"/>
        </a:p>
      </dgm:t>
    </dgm:pt>
    <dgm:pt modelId="{470DD9AC-2440-4C0F-B282-701354784D73}" type="parTrans" cxnId="{069B33BB-1C27-43F3-BBC5-9EF8CE7EE34D}">
      <dgm:prSet/>
      <dgm:spPr/>
      <dgm:t>
        <a:bodyPr/>
        <a:lstStyle/>
        <a:p>
          <a:endParaRPr lang="el-GR"/>
        </a:p>
      </dgm:t>
    </dgm:pt>
    <dgm:pt modelId="{CFC36B4B-4D76-4840-9919-8072B61316BC}" type="sibTrans" cxnId="{069B33BB-1C27-43F3-BBC5-9EF8CE7EE34D}">
      <dgm:prSet/>
      <dgm:spPr/>
      <dgm:t>
        <a:bodyPr/>
        <a:lstStyle/>
        <a:p>
          <a:endParaRPr lang="el-GR"/>
        </a:p>
      </dgm:t>
    </dgm:pt>
    <dgm:pt modelId="{CA96097E-11FA-4264-9336-EF3953549E2E}">
      <dgm:prSet phldrT="[Κείμενο]"/>
      <dgm:spPr/>
      <dgm:t>
        <a:bodyPr/>
        <a:lstStyle/>
        <a:p>
          <a:r>
            <a:rPr lang="el-GR" dirty="0" smtClean="0"/>
            <a:t>η ικανότητα επεξεργασίας πληροφοριών (μιας ή περισσοτέρων)</a:t>
          </a:r>
          <a:endParaRPr lang="el-GR" dirty="0"/>
        </a:p>
      </dgm:t>
    </dgm:pt>
    <dgm:pt modelId="{59589E16-3517-4B54-9548-96F25871EBCE}" type="parTrans" cxnId="{19AB250B-6A5D-4434-9835-63D920C44BD3}">
      <dgm:prSet/>
      <dgm:spPr/>
      <dgm:t>
        <a:bodyPr/>
        <a:lstStyle/>
        <a:p>
          <a:endParaRPr lang="el-GR"/>
        </a:p>
      </dgm:t>
    </dgm:pt>
    <dgm:pt modelId="{41E44877-18E5-4132-A715-A7253C28CB92}" type="sibTrans" cxnId="{19AB250B-6A5D-4434-9835-63D920C44BD3}">
      <dgm:prSet/>
      <dgm:spPr/>
      <dgm:t>
        <a:bodyPr/>
        <a:lstStyle/>
        <a:p>
          <a:endParaRPr lang="el-GR"/>
        </a:p>
      </dgm:t>
    </dgm:pt>
    <dgm:pt modelId="{01EB11E6-6ED5-487A-9F0E-BD9304BCAE2D}">
      <dgm:prSet phldrT="[Κείμενο]"/>
      <dgm:spPr/>
      <dgm:t>
        <a:bodyPr/>
        <a:lstStyle/>
        <a:p>
          <a:r>
            <a:rPr lang="el-GR" dirty="0" smtClean="0"/>
            <a:t>το εύρος της προσοχής του</a:t>
          </a:r>
          <a:endParaRPr lang="el-GR" dirty="0"/>
        </a:p>
      </dgm:t>
    </dgm:pt>
    <dgm:pt modelId="{6E58CA13-E181-4914-AF89-9EDE7A8C8475}" type="parTrans" cxnId="{C41842A8-0C9C-4BE6-AB9C-311F1B570CA5}">
      <dgm:prSet/>
      <dgm:spPr/>
      <dgm:t>
        <a:bodyPr/>
        <a:lstStyle/>
        <a:p>
          <a:endParaRPr lang="el-GR"/>
        </a:p>
      </dgm:t>
    </dgm:pt>
    <dgm:pt modelId="{97B7A7EA-527B-43D3-8305-02BCA92462F4}" type="sibTrans" cxnId="{C41842A8-0C9C-4BE6-AB9C-311F1B570CA5}">
      <dgm:prSet/>
      <dgm:spPr/>
      <dgm:t>
        <a:bodyPr/>
        <a:lstStyle/>
        <a:p>
          <a:endParaRPr lang="el-GR"/>
        </a:p>
      </dgm:t>
    </dgm:pt>
    <dgm:pt modelId="{C259D85A-77F1-4BAA-BD16-CB6FFD5F8AD1}">
      <dgm:prSet phldrT="[Κείμενο]"/>
      <dgm:spPr/>
      <dgm:t>
        <a:bodyPr/>
        <a:lstStyle/>
        <a:p>
          <a:r>
            <a:rPr lang="el-GR" dirty="0" smtClean="0"/>
            <a:t>ο τρόπος μάθησης (το μαθησιακό του στυλ)</a:t>
          </a:r>
          <a:endParaRPr lang="el-GR" dirty="0"/>
        </a:p>
      </dgm:t>
    </dgm:pt>
    <dgm:pt modelId="{08F93982-0164-40AE-8CCC-BDDC523902C2}" type="parTrans" cxnId="{AAF9B7A4-1250-4715-84E3-D86A80E6AEBD}">
      <dgm:prSet/>
      <dgm:spPr/>
      <dgm:t>
        <a:bodyPr/>
        <a:lstStyle/>
        <a:p>
          <a:endParaRPr lang="el-GR"/>
        </a:p>
      </dgm:t>
    </dgm:pt>
    <dgm:pt modelId="{693C47B2-475E-49C5-B2E5-02A94B9B7FB2}" type="sibTrans" cxnId="{AAF9B7A4-1250-4715-84E3-D86A80E6AEBD}">
      <dgm:prSet/>
      <dgm:spPr/>
      <dgm:t>
        <a:bodyPr/>
        <a:lstStyle/>
        <a:p>
          <a:endParaRPr lang="el-GR"/>
        </a:p>
      </dgm:t>
    </dgm:pt>
    <dgm:pt modelId="{67980A3A-6180-4A2B-BA39-2EE265666D8C}">
      <dgm:prSet phldrT="[Κείμενο]"/>
      <dgm:spPr/>
      <dgm:t>
        <a:bodyPr/>
        <a:lstStyle/>
        <a:p>
          <a:r>
            <a:rPr lang="el-GR" dirty="0" smtClean="0"/>
            <a:t>Ενδιαφέροντα, ικανότητες, ανάγκες</a:t>
          </a:r>
          <a:endParaRPr lang="el-GR" dirty="0"/>
        </a:p>
      </dgm:t>
    </dgm:pt>
    <dgm:pt modelId="{8D0F0801-217F-4110-B1B7-BE9F8F926E54}" type="parTrans" cxnId="{D5BF8453-6E88-46BE-88CB-E0ED0F968932}">
      <dgm:prSet/>
      <dgm:spPr/>
      <dgm:t>
        <a:bodyPr/>
        <a:lstStyle/>
        <a:p>
          <a:endParaRPr lang="el-GR"/>
        </a:p>
      </dgm:t>
    </dgm:pt>
    <dgm:pt modelId="{D911DDDE-2E7D-492F-9C01-3F0D28403E20}" type="sibTrans" cxnId="{D5BF8453-6E88-46BE-88CB-E0ED0F968932}">
      <dgm:prSet/>
      <dgm:spPr/>
      <dgm:t>
        <a:bodyPr/>
        <a:lstStyle/>
        <a:p>
          <a:endParaRPr lang="el-GR"/>
        </a:p>
      </dgm:t>
    </dgm:pt>
    <dgm:pt modelId="{E9BEF1E4-524D-4F8D-A492-F3FD9433EADF}" type="pres">
      <dgm:prSet presAssocID="{33D64006-0060-4CB8-985D-6C8AB27E42A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741A1C0C-E3F2-4B7B-9DB7-93050B7DA04D}" type="pres">
      <dgm:prSet presAssocID="{B546F6C1-6506-48BF-9A04-381AA73185DA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F0B59AC-216C-4C12-91A5-456953DC11B2}" type="pres">
      <dgm:prSet presAssocID="{41F86855-D979-4633-A557-6AD46C98CD1F}" presName="sibTrans" presStyleCnt="0"/>
      <dgm:spPr/>
    </dgm:pt>
    <dgm:pt modelId="{CCD73007-002A-4495-BEFE-7D8AA8C1E190}" type="pres">
      <dgm:prSet presAssocID="{7DAD992B-44FA-45C8-94CE-94678B158B2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F2C82EC-2B7F-439F-B896-AA29B637FBEC}" type="pres">
      <dgm:prSet presAssocID="{BD309D40-564A-4FC4-8D9D-F13D653770FE}" presName="sibTrans" presStyleCnt="0"/>
      <dgm:spPr/>
    </dgm:pt>
    <dgm:pt modelId="{D4F2A8E2-7AE9-44D3-99D8-F3BA9CBEA692}" type="pres">
      <dgm:prSet presAssocID="{3AA0414C-78FB-40E7-9836-2A937F3D1313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82AEAA6-7CD9-47FB-97C4-33B6F784023A}" type="pres">
      <dgm:prSet presAssocID="{8D67977F-7669-4FA6-A628-C8FD8390707A}" presName="sibTrans" presStyleCnt="0"/>
      <dgm:spPr/>
    </dgm:pt>
    <dgm:pt modelId="{CE322EAD-D14A-48D6-9D97-E90DE6BA3F94}" type="pres">
      <dgm:prSet presAssocID="{72F82027-AABE-4CC8-8117-29A13097A2FB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261066B-D975-4E19-A2B5-0F380B4657F2}" type="pres">
      <dgm:prSet presAssocID="{B3A237FC-87BB-4E60-85B3-21A86B6FA384}" presName="sibTrans" presStyleCnt="0"/>
      <dgm:spPr/>
    </dgm:pt>
    <dgm:pt modelId="{A3CC1ECA-F4D8-4BA8-ACBE-B4125883F8E0}" type="pres">
      <dgm:prSet presAssocID="{CE2BCE49-7091-4BFB-BE3A-BA3726FEE8D6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E7D64FE-0E9D-46CC-A6A7-7A83CE25EEE8}" type="pres">
      <dgm:prSet presAssocID="{CFC36B4B-4D76-4840-9919-8072B61316BC}" presName="sibTrans" presStyleCnt="0"/>
      <dgm:spPr/>
    </dgm:pt>
    <dgm:pt modelId="{EC7A8140-A372-4B95-B4FA-20D220C508BD}" type="pres">
      <dgm:prSet presAssocID="{CA96097E-11FA-4264-9336-EF3953549E2E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B1B9B48-C0CA-4468-9961-243D43A16B7A}" type="pres">
      <dgm:prSet presAssocID="{41E44877-18E5-4132-A715-A7253C28CB92}" presName="sibTrans" presStyleCnt="0"/>
      <dgm:spPr/>
    </dgm:pt>
    <dgm:pt modelId="{D047D8C4-8087-4FD5-9D26-BEAE4DCABEF2}" type="pres">
      <dgm:prSet presAssocID="{01EB11E6-6ED5-487A-9F0E-BD9304BCAE2D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5FECBA6-371D-4123-BFA1-D14BB440E728}" type="pres">
      <dgm:prSet presAssocID="{97B7A7EA-527B-43D3-8305-02BCA92462F4}" presName="sibTrans" presStyleCnt="0"/>
      <dgm:spPr/>
    </dgm:pt>
    <dgm:pt modelId="{D9C3CBD6-7A12-47E5-8785-FC7FFBDFDFAD}" type="pres">
      <dgm:prSet presAssocID="{C259D85A-77F1-4BAA-BD16-CB6FFD5F8AD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068F903-31ED-4175-A7EB-C9F4971784BA}" type="pres">
      <dgm:prSet presAssocID="{693C47B2-475E-49C5-B2E5-02A94B9B7FB2}" presName="sibTrans" presStyleCnt="0"/>
      <dgm:spPr/>
    </dgm:pt>
    <dgm:pt modelId="{FCF0FBC1-FE12-496D-A8DB-3803C4D8A1D0}" type="pres">
      <dgm:prSet presAssocID="{67980A3A-6180-4A2B-BA39-2EE265666D8C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62BBEB77-50A7-47D5-AEB9-67D1E890DF77}" srcId="{33D64006-0060-4CB8-985D-6C8AB27E42A7}" destId="{3AA0414C-78FB-40E7-9836-2A937F3D1313}" srcOrd="2" destOrd="0" parTransId="{D2222870-979D-4058-994E-E7ADBF3D6658}" sibTransId="{8D67977F-7669-4FA6-A628-C8FD8390707A}"/>
    <dgm:cxn modelId="{C1DAA8EB-8CBB-49AA-AFA6-D9F42F13BFBC}" type="presOf" srcId="{CE2BCE49-7091-4BFB-BE3A-BA3726FEE8D6}" destId="{A3CC1ECA-F4D8-4BA8-ACBE-B4125883F8E0}" srcOrd="0" destOrd="0" presId="urn:microsoft.com/office/officeart/2005/8/layout/default#1"/>
    <dgm:cxn modelId="{AD06E005-E94D-400A-9D82-A75A1D527971}" srcId="{33D64006-0060-4CB8-985D-6C8AB27E42A7}" destId="{B546F6C1-6506-48BF-9A04-381AA73185DA}" srcOrd="0" destOrd="0" parTransId="{253B11A3-3786-45D2-A8EB-3F6B4B69EDC9}" sibTransId="{41F86855-D979-4633-A557-6AD46C98CD1F}"/>
    <dgm:cxn modelId="{19DFCD43-0A6C-4DEC-9B6F-7078193C2D6D}" type="presOf" srcId="{01EB11E6-6ED5-487A-9F0E-BD9304BCAE2D}" destId="{D047D8C4-8087-4FD5-9D26-BEAE4DCABEF2}" srcOrd="0" destOrd="0" presId="urn:microsoft.com/office/officeart/2005/8/layout/default#1"/>
    <dgm:cxn modelId="{2DF2FECE-946B-4677-817B-74D26B5BEA70}" type="presOf" srcId="{B546F6C1-6506-48BF-9A04-381AA73185DA}" destId="{741A1C0C-E3F2-4B7B-9DB7-93050B7DA04D}" srcOrd="0" destOrd="0" presId="urn:microsoft.com/office/officeart/2005/8/layout/default#1"/>
    <dgm:cxn modelId="{5069D9BB-E71A-4F52-A95A-8A118AC9D5AC}" srcId="{33D64006-0060-4CB8-985D-6C8AB27E42A7}" destId="{72F82027-AABE-4CC8-8117-29A13097A2FB}" srcOrd="3" destOrd="0" parTransId="{B9DC8140-B79C-49F5-91AE-2BA89BED4AB8}" sibTransId="{B3A237FC-87BB-4E60-85B3-21A86B6FA384}"/>
    <dgm:cxn modelId="{069B33BB-1C27-43F3-BBC5-9EF8CE7EE34D}" srcId="{33D64006-0060-4CB8-985D-6C8AB27E42A7}" destId="{CE2BCE49-7091-4BFB-BE3A-BA3726FEE8D6}" srcOrd="4" destOrd="0" parTransId="{470DD9AC-2440-4C0F-B282-701354784D73}" sibTransId="{CFC36B4B-4D76-4840-9919-8072B61316BC}"/>
    <dgm:cxn modelId="{2F676A3C-68D7-4778-AFFA-6788BE5A7475}" type="presOf" srcId="{CA96097E-11FA-4264-9336-EF3953549E2E}" destId="{EC7A8140-A372-4B95-B4FA-20D220C508BD}" srcOrd="0" destOrd="0" presId="urn:microsoft.com/office/officeart/2005/8/layout/default#1"/>
    <dgm:cxn modelId="{C41842A8-0C9C-4BE6-AB9C-311F1B570CA5}" srcId="{33D64006-0060-4CB8-985D-6C8AB27E42A7}" destId="{01EB11E6-6ED5-487A-9F0E-BD9304BCAE2D}" srcOrd="6" destOrd="0" parTransId="{6E58CA13-E181-4914-AF89-9EDE7A8C8475}" sibTransId="{97B7A7EA-527B-43D3-8305-02BCA92462F4}"/>
    <dgm:cxn modelId="{8D59406E-E9BD-403F-B36D-D718BA37A844}" type="presOf" srcId="{3AA0414C-78FB-40E7-9836-2A937F3D1313}" destId="{D4F2A8E2-7AE9-44D3-99D8-F3BA9CBEA692}" srcOrd="0" destOrd="0" presId="urn:microsoft.com/office/officeart/2005/8/layout/default#1"/>
    <dgm:cxn modelId="{F11869B2-D8B3-4E3C-9738-49F71FF9A6D2}" type="presOf" srcId="{C259D85A-77F1-4BAA-BD16-CB6FFD5F8AD1}" destId="{D9C3CBD6-7A12-47E5-8785-FC7FFBDFDFAD}" srcOrd="0" destOrd="0" presId="urn:microsoft.com/office/officeart/2005/8/layout/default#1"/>
    <dgm:cxn modelId="{CA14525E-DDF7-40E9-A962-1712C484A3AC}" srcId="{33D64006-0060-4CB8-985D-6C8AB27E42A7}" destId="{7DAD992B-44FA-45C8-94CE-94678B158B28}" srcOrd="1" destOrd="0" parTransId="{78C35F8F-B447-4DD1-86E3-954C063E9034}" sibTransId="{BD309D40-564A-4FC4-8D9D-F13D653770FE}"/>
    <dgm:cxn modelId="{B76E4270-76C9-45F8-8559-F1FA1B3EAAD9}" type="presOf" srcId="{7DAD992B-44FA-45C8-94CE-94678B158B28}" destId="{CCD73007-002A-4495-BEFE-7D8AA8C1E190}" srcOrd="0" destOrd="0" presId="urn:microsoft.com/office/officeart/2005/8/layout/default#1"/>
    <dgm:cxn modelId="{C5D4151D-C80F-426E-8EC8-46DF1420A011}" type="presOf" srcId="{67980A3A-6180-4A2B-BA39-2EE265666D8C}" destId="{FCF0FBC1-FE12-496D-A8DB-3803C4D8A1D0}" srcOrd="0" destOrd="0" presId="urn:microsoft.com/office/officeart/2005/8/layout/default#1"/>
    <dgm:cxn modelId="{19AB250B-6A5D-4434-9835-63D920C44BD3}" srcId="{33D64006-0060-4CB8-985D-6C8AB27E42A7}" destId="{CA96097E-11FA-4264-9336-EF3953549E2E}" srcOrd="5" destOrd="0" parTransId="{59589E16-3517-4B54-9548-96F25871EBCE}" sibTransId="{41E44877-18E5-4132-A715-A7253C28CB92}"/>
    <dgm:cxn modelId="{9C3B0442-D8C7-4780-9F38-2B4B7FFB9413}" type="presOf" srcId="{33D64006-0060-4CB8-985D-6C8AB27E42A7}" destId="{E9BEF1E4-524D-4F8D-A492-F3FD9433EADF}" srcOrd="0" destOrd="0" presId="urn:microsoft.com/office/officeart/2005/8/layout/default#1"/>
    <dgm:cxn modelId="{8C83E590-8B4F-4C28-959A-4E7268DCE0EA}" type="presOf" srcId="{72F82027-AABE-4CC8-8117-29A13097A2FB}" destId="{CE322EAD-D14A-48D6-9D97-E90DE6BA3F94}" srcOrd="0" destOrd="0" presId="urn:microsoft.com/office/officeart/2005/8/layout/default#1"/>
    <dgm:cxn modelId="{AAF9B7A4-1250-4715-84E3-D86A80E6AEBD}" srcId="{33D64006-0060-4CB8-985D-6C8AB27E42A7}" destId="{C259D85A-77F1-4BAA-BD16-CB6FFD5F8AD1}" srcOrd="7" destOrd="0" parTransId="{08F93982-0164-40AE-8CCC-BDDC523902C2}" sibTransId="{693C47B2-475E-49C5-B2E5-02A94B9B7FB2}"/>
    <dgm:cxn modelId="{D5BF8453-6E88-46BE-88CB-E0ED0F968932}" srcId="{33D64006-0060-4CB8-985D-6C8AB27E42A7}" destId="{67980A3A-6180-4A2B-BA39-2EE265666D8C}" srcOrd="8" destOrd="0" parTransId="{8D0F0801-217F-4110-B1B7-BE9F8F926E54}" sibTransId="{D911DDDE-2E7D-492F-9C01-3F0D28403E20}"/>
    <dgm:cxn modelId="{1F6F92D7-EED6-4812-BD6D-50EC677002FF}" type="presParOf" srcId="{E9BEF1E4-524D-4F8D-A492-F3FD9433EADF}" destId="{741A1C0C-E3F2-4B7B-9DB7-93050B7DA04D}" srcOrd="0" destOrd="0" presId="urn:microsoft.com/office/officeart/2005/8/layout/default#1"/>
    <dgm:cxn modelId="{A92F11FA-8308-4AEF-A7F4-DF385EC78140}" type="presParOf" srcId="{E9BEF1E4-524D-4F8D-A492-F3FD9433EADF}" destId="{4F0B59AC-216C-4C12-91A5-456953DC11B2}" srcOrd="1" destOrd="0" presId="urn:microsoft.com/office/officeart/2005/8/layout/default#1"/>
    <dgm:cxn modelId="{B4392144-BEEF-41B6-879F-912C958CFC79}" type="presParOf" srcId="{E9BEF1E4-524D-4F8D-A492-F3FD9433EADF}" destId="{CCD73007-002A-4495-BEFE-7D8AA8C1E190}" srcOrd="2" destOrd="0" presId="urn:microsoft.com/office/officeart/2005/8/layout/default#1"/>
    <dgm:cxn modelId="{01BF58CD-CFCB-4FCF-B92E-413EC0B83B29}" type="presParOf" srcId="{E9BEF1E4-524D-4F8D-A492-F3FD9433EADF}" destId="{CF2C82EC-2B7F-439F-B896-AA29B637FBEC}" srcOrd="3" destOrd="0" presId="urn:microsoft.com/office/officeart/2005/8/layout/default#1"/>
    <dgm:cxn modelId="{33AF534E-95FF-4073-AB95-FE97C3AE7B07}" type="presParOf" srcId="{E9BEF1E4-524D-4F8D-A492-F3FD9433EADF}" destId="{D4F2A8E2-7AE9-44D3-99D8-F3BA9CBEA692}" srcOrd="4" destOrd="0" presId="urn:microsoft.com/office/officeart/2005/8/layout/default#1"/>
    <dgm:cxn modelId="{6CB87ECC-6B92-4737-AC81-27C7879A1159}" type="presParOf" srcId="{E9BEF1E4-524D-4F8D-A492-F3FD9433EADF}" destId="{182AEAA6-7CD9-47FB-97C4-33B6F784023A}" srcOrd="5" destOrd="0" presId="urn:microsoft.com/office/officeart/2005/8/layout/default#1"/>
    <dgm:cxn modelId="{5EB81729-E727-4799-A532-E792443D4621}" type="presParOf" srcId="{E9BEF1E4-524D-4F8D-A492-F3FD9433EADF}" destId="{CE322EAD-D14A-48D6-9D97-E90DE6BA3F94}" srcOrd="6" destOrd="0" presId="urn:microsoft.com/office/officeart/2005/8/layout/default#1"/>
    <dgm:cxn modelId="{2A624180-7E59-41ED-A16D-5538A2F253EC}" type="presParOf" srcId="{E9BEF1E4-524D-4F8D-A492-F3FD9433EADF}" destId="{C261066B-D975-4E19-A2B5-0F380B4657F2}" srcOrd="7" destOrd="0" presId="urn:microsoft.com/office/officeart/2005/8/layout/default#1"/>
    <dgm:cxn modelId="{2F0C424A-610D-41F8-B929-558AED78C341}" type="presParOf" srcId="{E9BEF1E4-524D-4F8D-A492-F3FD9433EADF}" destId="{A3CC1ECA-F4D8-4BA8-ACBE-B4125883F8E0}" srcOrd="8" destOrd="0" presId="urn:microsoft.com/office/officeart/2005/8/layout/default#1"/>
    <dgm:cxn modelId="{722E4826-ABB2-4963-8AC1-EBD9EABF06E1}" type="presParOf" srcId="{E9BEF1E4-524D-4F8D-A492-F3FD9433EADF}" destId="{2E7D64FE-0E9D-46CC-A6A7-7A83CE25EEE8}" srcOrd="9" destOrd="0" presId="urn:microsoft.com/office/officeart/2005/8/layout/default#1"/>
    <dgm:cxn modelId="{0942836B-95B5-4EA2-B854-87DA8F748212}" type="presParOf" srcId="{E9BEF1E4-524D-4F8D-A492-F3FD9433EADF}" destId="{EC7A8140-A372-4B95-B4FA-20D220C508BD}" srcOrd="10" destOrd="0" presId="urn:microsoft.com/office/officeart/2005/8/layout/default#1"/>
    <dgm:cxn modelId="{D37B274D-FA7C-4BF2-ADFD-42A4C129750E}" type="presParOf" srcId="{E9BEF1E4-524D-4F8D-A492-F3FD9433EADF}" destId="{FB1B9B48-C0CA-4468-9961-243D43A16B7A}" srcOrd="11" destOrd="0" presId="urn:microsoft.com/office/officeart/2005/8/layout/default#1"/>
    <dgm:cxn modelId="{2374B7B6-A2B2-4454-80D8-BC330F25AA1F}" type="presParOf" srcId="{E9BEF1E4-524D-4F8D-A492-F3FD9433EADF}" destId="{D047D8C4-8087-4FD5-9D26-BEAE4DCABEF2}" srcOrd="12" destOrd="0" presId="urn:microsoft.com/office/officeart/2005/8/layout/default#1"/>
    <dgm:cxn modelId="{87E5EF51-D0B6-4E16-B0FC-C78B8F9D00AA}" type="presParOf" srcId="{E9BEF1E4-524D-4F8D-A492-F3FD9433EADF}" destId="{C5FECBA6-371D-4123-BFA1-D14BB440E728}" srcOrd="13" destOrd="0" presId="urn:microsoft.com/office/officeart/2005/8/layout/default#1"/>
    <dgm:cxn modelId="{097E74AF-E6D5-4C29-8EE9-62B28BE0C087}" type="presParOf" srcId="{E9BEF1E4-524D-4F8D-A492-F3FD9433EADF}" destId="{D9C3CBD6-7A12-47E5-8785-FC7FFBDFDFAD}" srcOrd="14" destOrd="0" presId="urn:microsoft.com/office/officeart/2005/8/layout/default#1"/>
    <dgm:cxn modelId="{AB8D4AFF-EF85-4A8B-9C5F-45C1338FE004}" type="presParOf" srcId="{E9BEF1E4-524D-4F8D-A492-F3FD9433EADF}" destId="{0068F903-31ED-4175-A7EB-C9F4971784BA}" srcOrd="15" destOrd="0" presId="urn:microsoft.com/office/officeart/2005/8/layout/default#1"/>
    <dgm:cxn modelId="{554CB54B-C699-46CF-A071-4765B3671590}" type="presParOf" srcId="{E9BEF1E4-524D-4F8D-A492-F3FD9433EADF}" destId="{FCF0FBC1-FE12-496D-A8DB-3803C4D8A1D0}" srcOrd="1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176D3-A742-4515-B04E-9E9245BC73E1}">
      <dsp:nvSpPr>
        <dsp:cNvPr id="0" name=""/>
        <dsp:cNvSpPr/>
      </dsp:nvSpPr>
      <dsp:spPr>
        <a:xfrm>
          <a:off x="0" y="2906985"/>
          <a:ext cx="6480720" cy="6359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>
              <a:solidFill>
                <a:schemeClr val="bg1"/>
              </a:solidFill>
            </a:rPr>
            <a:t>Επίλογος</a:t>
          </a:r>
          <a:endParaRPr lang="el-GR" sz="2400" b="1" kern="1200" dirty="0">
            <a:solidFill>
              <a:schemeClr val="bg1"/>
            </a:solidFill>
          </a:endParaRPr>
        </a:p>
      </dsp:txBody>
      <dsp:txXfrm>
        <a:off x="0" y="2906985"/>
        <a:ext cx="6480720" cy="635977"/>
      </dsp:txXfrm>
    </dsp:sp>
    <dsp:sp modelId="{D999FA0D-678D-4267-BEC3-D26586D17FE2}">
      <dsp:nvSpPr>
        <dsp:cNvPr id="0" name=""/>
        <dsp:cNvSpPr/>
      </dsp:nvSpPr>
      <dsp:spPr>
        <a:xfrm rot="10800000">
          <a:off x="0" y="1938392"/>
          <a:ext cx="6480720" cy="978133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>
              <a:solidFill>
                <a:schemeClr val="bg1"/>
              </a:solidFill>
            </a:rPr>
            <a:t>Κυρίως  Θέμα</a:t>
          </a:r>
          <a:endParaRPr lang="el-GR" sz="2400" b="1" kern="1200" dirty="0">
            <a:solidFill>
              <a:schemeClr val="bg1"/>
            </a:solidFill>
          </a:endParaRPr>
        </a:p>
      </dsp:txBody>
      <dsp:txXfrm rot="10800000">
        <a:off x="0" y="1938392"/>
        <a:ext cx="6480720" cy="635561"/>
      </dsp:txXfrm>
    </dsp:sp>
    <dsp:sp modelId="{859FF4C9-14AE-43A5-B7A6-BAAE8A222A79}">
      <dsp:nvSpPr>
        <dsp:cNvPr id="0" name=""/>
        <dsp:cNvSpPr/>
      </dsp:nvSpPr>
      <dsp:spPr>
        <a:xfrm rot="10800000">
          <a:off x="0" y="969798"/>
          <a:ext cx="6480720" cy="978133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>
              <a:solidFill>
                <a:schemeClr val="bg1"/>
              </a:solidFill>
            </a:rPr>
            <a:t>Εισαγωγή</a:t>
          </a:r>
          <a:endParaRPr lang="el-GR" sz="2400" b="1" kern="1200" dirty="0">
            <a:solidFill>
              <a:schemeClr val="bg1"/>
            </a:solidFill>
          </a:endParaRPr>
        </a:p>
      </dsp:txBody>
      <dsp:txXfrm rot="10800000">
        <a:off x="0" y="969798"/>
        <a:ext cx="6480720" cy="635561"/>
      </dsp:txXfrm>
    </dsp:sp>
    <dsp:sp modelId="{E11BD120-C265-4949-917F-2CEAC9CD2448}">
      <dsp:nvSpPr>
        <dsp:cNvPr id="0" name=""/>
        <dsp:cNvSpPr/>
      </dsp:nvSpPr>
      <dsp:spPr>
        <a:xfrm rot="10800000">
          <a:off x="0" y="1204"/>
          <a:ext cx="6480720" cy="978133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>
              <a:solidFill>
                <a:schemeClr val="bg1"/>
              </a:solidFill>
            </a:rPr>
            <a:t>Τίτλος</a:t>
          </a:r>
          <a:endParaRPr lang="el-GR" sz="2400" b="1" kern="1200" dirty="0">
            <a:solidFill>
              <a:schemeClr val="bg1"/>
            </a:solidFill>
          </a:endParaRPr>
        </a:p>
      </dsp:txBody>
      <dsp:txXfrm rot="10800000">
        <a:off x="0" y="1204"/>
        <a:ext cx="6480720" cy="6355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6E51C-1535-4878-992C-49B2F61434F0}">
      <dsp:nvSpPr>
        <dsp:cNvPr id="0" name=""/>
        <dsp:cNvSpPr/>
      </dsp:nvSpPr>
      <dsp:spPr>
        <a:xfrm>
          <a:off x="3841" y="1584797"/>
          <a:ext cx="2236010" cy="8944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Περιγραφικές</a:t>
          </a:r>
          <a:endParaRPr lang="el-GR" sz="1600" b="1" kern="1200" dirty="0"/>
        </a:p>
      </dsp:txBody>
      <dsp:txXfrm>
        <a:off x="451043" y="1584797"/>
        <a:ext cx="1341606" cy="894404"/>
      </dsp:txXfrm>
    </dsp:sp>
    <dsp:sp modelId="{423ABA82-7A60-468C-955B-9C81426587FF}">
      <dsp:nvSpPr>
        <dsp:cNvPr id="0" name=""/>
        <dsp:cNvSpPr/>
      </dsp:nvSpPr>
      <dsp:spPr>
        <a:xfrm>
          <a:off x="2016250" y="1584797"/>
          <a:ext cx="2236010" cy="89440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Προοπτικής</a:t>
          </a:r>
          <a:endParaRPr lang="el-GR" sz="1600" b="1" kern="1200" dirty="0"/>
        </a:p>
      </dsp:txBody>
      <dsp:txXfrm>
        <a:off x="2463452" y="1584797"/>
        <a:ext cx="1341606" cy="894404"/>
      </dsp:txXfrm>
    </dsp:sp>
    <dsp:sp modelId="{87F8902B-7701-4FC2-82CF-8A8AD1EF1033}">
      <dsp:nvSpPr>
        <dsp:cNvPr id="0" name=""/>
        <dsp:cNvSpPr/>
      </dsp:nvSpPr>
      <dsp:spPr>
        <a:xfrm>
          <a:off x="4028659" y="1584797"/>
          <a:ext cx="2236010" cy="89440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b="1" kern="1200" dirty="0" smtClean="0"/>
            <a:t>Καθοδηγητικές</a:t>
          </a:r>
        </a:p>
      </dsp:txBody>
      <dsp:txXfrm>
        <a:off x="4475861" y="1584797"/>
        <a:ext cx="1341606" cy="894404"/>
      </dsp:txXfrm>
    </dsp:sp>
    <dsp:sp modelId="{7AE1B61C-7D29-4B42-8C68-EB3B647FD40C}">
      <dsp:nvSpPr>
        <dsp:cNvPr id="0" name=""/>
        <dsp:cNvSpPr/>
      </dsp:nvSpPr>
      <dsp:spPr>
        <a:xfrm>
          <a:off x="6041068" y="1584797"/>
          <a:ext cx="2236010" cy="89440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Επιβεβαίωσης</a:t>
          </a:r>
        </a:p>
      </dsp:txBody>
      <dsp:txXfrm>
        <a:off x="6488270" y="1584797"/>
        <a:ext cx="1341606" cy="8944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21006-1B62-4D4B-808D-E9D7CF60FD0C}">
      <dsp:nvSpPr>
        <dsp:cNvPr id="0" name=""/>
        <dsp:cNvSpPr/>
      </dsp:nvSpPr>
      <dsp:spPr>
        <a:xfrm>
          <a:off x="576" y="911274"/>
          <a:ext cx="2481708" cy="2978050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/>
            <a:t>  </a:t>
          </a:r>
          <a:endParaRPr lang="el-GR" sz="2800" kern="1200" dirty="0"/>
        </a:p>
      </dsp:txBody>
      <dsp:txXfrm rot="16200000">
        <a:off x="-972253" y="1884104"/>
        <a:ext cx="2442001" cy="496341"/>
      </dsp:txXfrm>
    </dsp:sp>
    <dsp:sp modelId="{5E46ECB1-9843-416D-A32F-E56F04EC1EC1}">
      <dsp:nvSpPr>
        <dsp:cNvPr id="0" name=""/>
        <dsp:cNvSpPr/>
      </dsp:nvSpPr>
      <dsp:spPr>
        <a:xfrm>
          <a:off x="496918" y="911274"/>
          <a:ext cx="1848873" cy="297805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b="1" kern="1200" dirty="0" smtClean="0"/>
            <a:t>Καθορισμός του στόχου/θέματος</a:t>
          </a:r>
          <a:endParaRPr lang="el-GR" sz="2100" b="1" kern="1200" dirty="0"/>
        </a:p>
      </dsp:txBody>
      <dsp:txXfrm>
        <a:off x="496918" y="911274"/>
        <a:ext cx="1848873" cy="2978050"/>
      </dsp:txXfrm>
    </dsp:sp>
    <dsp:sp modelId="{D945FC15-089E-4764-A852-DFFBA9344A7D}">
      <dsp:nvSpPr>
        <dsp:cNvPr id="0" name=""/>
        <dsp:cNvSpPr/>
      </dsp:nvSpPr>
      <dsp:spPr>
        <a:xfrm>
          <a:off x="2569145" y="911274"/>
          <a:ext cx="2481708" cy="2978050"/>
        </a:xfrm>
        <a:prstGeom prst="roundRect">
          <a:avLst>
            <a:gd name="adj" fmla="val 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/>
            <a:t>   </a:t>
          </a:r>
          <a:endParaRPr lang="el-GR" sz="2800" kern="1200" dirty="0"/>
        </a:p>
      </dsp:txBody>
      <dsp:txXfrm rot="16200000">
        <a:off x="1596315" y="1884104"/>
        <a:ext cx="2442001" cy="496341"/>
      </dsp:txXfrm>
    </dsp:sp>
    <dsp:sp modelId="{A768DBAE-7F49-4B41-9666-988DEFBD4745}">
      <dsp:nvSpPr>
        <dsp:cNvPr id="0" name=""/>
        <dsp:cNvSpPr/>
      </dsp:nvSpPr>
      <dsp:spPr>
        <a:xfrm rot="5400000">
          <a:off x="2362824" y="3276989"/>
          <a:ext cx="437458" cy="37225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F5918E-1C56-4D79-8F6A-11849F908F83}">
      <dsp:nvSpPr>
        <dsp:cNvPr id="0" name=""/>
        <dsp:cNvSpPr/>
      </dsp:nvSpPr>
      <dsp:spPr>
        <a:xfrm>
          <a:off x="3065487" y="911274"/>
          <a:ext cx="1848873" cy="297805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b="1" kern="1200" dirty="0" smtClean="0"/>
            <a:t>Εντοπισμός της συμπεριφορά ή της κατάστασης που προκαλεί «σύγχυση» στο παιδί</a:t>
          </a:r>
          <a:endParaRPr lang="el-GR" sz="2100" b="1" kern="1200" dirty="0"/>
        </a:p>
      </dsp:txBody>
      <dsp:txXfrm>
        <a:off x="3065487" y="911274"/>
        <a:ext cx="1848873" cy="2978050"/>
      </dsp:txXfrm>
    </dsp:sp>
    <dsp:sp modelId="{41AC277E-53C0-49E9-A2D8-D6E7E1FA482D}">
      <dsp:nvSpPr>
        <dsp:cNvPr id="0" name=""/>
        <dsp:cNvSpPr/>
      </dsp:nvSpPr>
      <dsp:spPr>
        <a:xfrm>
          <a:off x="5137714" y="911274"/>
          <a:ext cx="2481708" cy="2978050"/>
        </a:xfrm>
        <a:prstGeom prst="roundRect">
          <a:avLst>
            <a:gd name="adj" fmla="val 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/>
            <a:t>   </a:t>
          </a:r>
          <a:endParaRPr lang="el-GR" sz="2800" kern="1200" dirty="0"/>
        </a:p>
      </dsp:txBody>
      <dsp:txXfrm rot="16200000">
        <a:off x="4164884" y="1884104"/>
        <a:ext cx="2442001" cy="496341"/>
      </dsp:txXfrm>
    </dsp:sp>
    <dsp:sp modelId="{58511DDA-207C-488F-96CE-0C42CC6D74EE}">
      <dsp:nvSpPr>
        <dsp:cNvPr id="0" name=""/>
        <dsp:cNvSpPr/>
      </dsp:nvSpPr>
      <dsp:spPr>
        <a:xfrm rot="5400000">
          <a:off x="4931393" y="3276989"/>
          <a:ext cx="437458" cy="37225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56B71B-190A-4340-A894-13A4710BE79E}">
      <dsp:nvSpPr>
        <dsp:cNvPr id="0" name=""/>
        <dsp:cNvSpPr/>
      </dsp:nvSpPr>
      <dsp:spPr>
        <a:xfrm>
          <a:off x="5634056" y="911274"/>
          <a:ext cx="1848873" cy="297805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b="1" kern="1200" dirty="0" smtClean="0"/>
            <a:t>Ανάγκη για διαφοροποίηση της εν λόγω συμπεριφοράς μέσω της ΚΙ</a:t>
          </a:r>
          <a:endParaRPr lang="el-GR" sz="2100" b="1" kern="1200" dirty="0"/>
        </a:p>
      </dsp:txBody>
      <dsp:txXfrm>
        <a:off x="5634056" y="911274"/>
        <a:ext cx="1848873" cy="29780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1A1C0C-E3F2-4B7B-9DB7-93050B7DA04D}">
      <dsp:nvSpPr>
        <dsp:cNvPr id="0" name=""/>
        <dsp:cNvSpPr/>
      </dsp:nvSpPr>
      <dsp:spPr>
        <a:xfrm>
          <a:off x="0" y="105785"/>
          <a:ext cx="2070229" cy="12421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κατανόηση του προφορικού λόγου</a:t>
          </a:r>
          <a:endParaRPr lang="el-GR" sz="1800" kern="1200" dirty="0"/>
        </a:p>
      </dsp:txBody>
      <dsp:txXfrm>
        <a:off x="0" y="105785"/>
        <a:ext cx="2070229" cy="1242138"/>
      </dsp:txXfrm>
    </dsp:sp>
    <dsp:sp modelId="{CCD73007-002A-4495-BEFE-7D8AA8C1E190}">
      <dsp:nvSpPr>
        <dsp:cNvPr id="0" name=""/>
        <dsp:cNvSpPr/>
      </dsp:nvSpPr>
      <dsp:spPr>
        <a:xfrm>
          <a:off x="2277253" y="105785"/>
          <a:ext cx="2070229" cy="124213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ακουστική κατανόηση κειμένου</a:t>
          </a:r>
          <a:endParaRPr lang="el-GR" sz="1800" kern="1200" dirty="0"/>
        </a:p>
      </dsp:txBody>
      <dsp:txXfrm>
        <a:off x="2277253" y="105785"/>
        <a:ext cx="2070229" cy="1242138"/>
      </dsp:txXfrm>
    </dsp:sp>
    <dsp:sp modelId="{D4F2A8E2-7AE9-44D3-99D8-F3BA9CBEA692}">
      <dsp:nvSpPr>
        <dsp:cNvPr id="0" name=""/>
        <dsp:cNvSpPr/>
      </dsp:nvSpPr>
      <dsp:spPr>
        <a:xfrm>
          <a:off x="4554505" y="105785"/>
          <a:ext cx="2070229" cy="124213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η αναγνωστική του ικανότητα</a:t>
          </a:r>
          <a:endParaRPr lang="el-GR" sz="1800" kern="1200" dirty="0"/>
        </a:p>
      </dsp:txBody>
      <dsp:txXfrm>
        <a:off x="4554505" y="105785"/>
        <a:ext cx="2070229" cy="1242138"/>
      </dsp:txXfrm>
    </dsp:sp>
    <dsp:sp modelId="{CE322EAD-D14A-48D6-9D97-E90DE6BA3F94}">
      <dsp:nvSpPr>
        <dsp:cNvPr id="0" name=""/>
        <dsp:cNvSpPr/>
      </dsp:nvSpPr>
      <dsp:spPr>
        <a:xfrm>
          <a:off x="0" y="1554946"/>
          <a:ext cx="2070229" cy="124213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το επίπεδο κατανόησης εικόνων, σκίτσων ή φωτογραφιών</a:t>
          </a:r>
          <a:endParaRPr lang="el-GR" sz="1800" kern="1200" dirty="0"/>
        </a:p>
      </dsp:txBody>
      <dsp:txXfrm>
        <a:off x="0" y="1554946"/>
        <a:ext cx="2070229" cy="1242138"/>
      </dsp:txXfrm>
    </dsp:sp>
    <dsp:sp modelId="{A3CC1ECA-F4D8-4BA8-ACBE-B4125883F8E0}">
      <dsp:nvSpPr>
        <dsp:cNvPr id="0" name=""/>
        <dsp:cNvSpPr/>
      </dsp:nvSpPr>
      <dsp:spPr>
        <a:xfrm>
          <a:off x="2277253" y="1554946"/>
          <a:ext cx="2070229" cy="124213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η αντίληψή του</a:t>
          </a:r>
          <a:endParaRPr lang="el-GR" sz="1800" kern="1200" dirty="0"/>
        </a:p>
      </dsp:txBody>
      <dsp:txXfrm>
        <a:off x="2277253" y="1554946"/>
        <a:ext cx="2070229" cy="1242138"/>
      </dsp:txXfrm>
    </dsp:sp>
    <dsp:sp modelId="{EC7A8140-A372-4B95-B4FA-20D220C508BD}">
      <dsp:nvSpPr>
        <dsp:cNvPr id="0" name=""/>
        <dsp:cNvSpPr/>
      </dsp:nvSpPr>
      <dsp:spPr>
        <a:xfrm>
          <a:off x="4554505" y="1554946"/>
          <a:ext cx="2070229" cy="12421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η ικανότητα επεξεργασίας πληροφοριών (μιας ή περισσοτέρων)</a:t>
          </a:r>
          <a:endParaRPr lang="el-GR" sz="1800" kern="1200" dirty="0"/>
        </a:p>
      </dsp:txBody>
      <dsp:txXfrm>
        <a:off x="4554505" y="1554946"/>
        <a:ext cx="2070229" cy="1242138"/>
      </dsp:txXfrm>
    </dsp:sp>
    <dsp:sp modelId="{D047D8C4-8087-4FD5-9D26-BEAE4DCABEF2}">
      <dsp:nvSpPr>
        <dsp:cNvPr id="0" name=""/>
        <dsp:cNvSpPr/>
      </dsp:nvSpPr>
      <dsp:spPr>
        <a:xfrm>
          <a:off x="0" y="3004108"/>
          <a:ext cx="2070229" cy="124213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το εύρος της προσοχής του</a:t>
          </a:r>
          <a:endParaRPr lang="el-GR" sz="1800" kern="1200" dirty="0"/>
        </a:p>
      </dsp:txBody>
      <dsp:txXfrm>
        <a:off x="0" y="3004108"/>
        <a:ext cx="2070229" cy="1242138"/>
      </dsp:txXfrm>
    </dsp:sp>
    <dsp:sp modelId="{D9C3CBD6-7A12-47E5-8785-FC7FFBDFDFAD}">
      <dsp:nvSpPr>
        <dsp:cNvPr id="0" name=""/>
        <dsp:cNvSpPr/>
      </dsp:nvSpPr>
      <dsp:spPr>
        <a:xfrm>
          <a:off x="2277253" y="3004108"/>
          <a:ext cx="2070229" cy="124213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ο τρόπος μάθησης (το μαθησιακό του στυλ)</a:t>
          </a:r>
          <a:endParaRPr lang="el-GR" sz="1800" kern="1200" dirty="0"/>
        </a:p>
      </dsp:txBody>
      <dsp:txXfrm>
        <a:off x="2277253" y="3004108"/>
        <a:ext cx="2070229" cy="1242138"/>
      </dsp:txXfrm>
    </dsp:sp>
    <dsp:sp modelId="{FCF0FBC1-FE12-496D-A8DB-3803C4D8A1D0}">
      <dsp:nvSpPr>
        <dsp:cNvPr id="0" name=""/>
        <dsp:cNvSpPr/>
      </dsp:nvSpPr>
      <dsp:spPr>
        <a:xfrm>
          <a:off x="4554505" y="3004108"/>
          <a:ext cx="2070229" cy="124213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Ενδιαφέροντα, ικανότητες, ανάγκες</a:t>
          </a:r>
          <a:endParaRPr lang="el-GR" sz="1800" kern="1200" dirty="0"/>
        </a:p>
      </dsp:txBody>
      <dsp:txXfrm>
        <a:off x="4554505" y="3004108"/>
        <a:ext cx="2070229" cy="1242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94858-E540-4AEF-9BCE-C77DE7CCC543}" type="datetimeFigureOut">
              <a:rPr lang="el-GR" smtClean="0"/>
              <a:t>18/5/2022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0C127-9B12-4D7A-A398-18BEBAE6EB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4656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0C127-9B12-4D7A-A398-18BEBAE6EBFF}" type="slidenum">
              <a:rPr lang="el-GR" smtClean="0"/>
              <a:t>2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A547-253A-4F0F-8910-A4BA5B0B4908}" type="datetimeFigureOut">
              <a:rPr lang="el-GR" smtClean="0"/>
              <a:pPr/>
              <a:t>18/5/2022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70C5-9B67-46EA-9FA2-C7761E83545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A547-253A-4F0F-8910-A4BA5B0B4908}" type="datetimeFigureOut">
              <a:rPr lang="el-GR" smtClean="0"/>
              <a:pPr/>
              <a:t>18/5/2022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70C5-9B67-46EA-9FA2-C7761E83545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A547-253A-4F0F-8910-A4BA5B0B4908}" type="datetimeFigureOut">
              <a:rPr lang="el-GR" smtClean="0"/>
              <a:pPr/>
              <a:t>18/5/2022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70C5-9B67-46EA-9FA2-C7761E83545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A547-253A-4F0F-8910-A4BA5B0B4908}" type="datetimeFigureOut">
              <a:rPr lang="el-GR" smtClean="0"/>
              <a:pPr/>
              <a:t>18/5/2022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70C5-9B67-46EA-9FA2-C7761E83545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A547-253A-4F0F-8910-A4BA5B0B4908}" type="datetimeFigureOut">
              <a:rPr lang="el-GR" smtClean="0"/>
              <a:pPr/>
              <a:t>18/5/2022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70C5-9B67-46EA-9FA2-C7761E83545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A547-253A-4F0F-8910-A4BA5B0B4908}" type="datetimeFigureOut">
              <a:rPr lang="el-GR" smtClean="0"/>
              <a:pPr/>
              <a:t>18/5/2022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70C5-9B67-46EA-9FA2-C7761E83545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A547-253A-4F0F-8910-A4BA5B0B4908}" type="datetimeFigureOut">
              <a:rPr lang="el-GR" smtClean="0"/>
              <a:pPr/>
              <a:t>18/5/2022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70C5-9B67-46EA-9FA2-C7761E83545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A547-253A-4F0F-8910-A4BA5B0B4908}" type="datetimeFigureOut">
              <a:rPr lang="el-GR" smtClean="0"/>
              <a:pPr/>
              <a:t>18/5/2022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70C5-9B67-46EA-9FA2-C7761E83545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A547-253A-4F0F-8910-A4BA5B0B4908}" type="datetimeFigureOut">
              <a:rPr lang="el-GR" smtClean="0"/>
              <a:pPr/>
              <a:t>18/5/2022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70C5-9B67-46EA-9FA2-C7761E83545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A547-253A-4F0F-8910-A4BA5B0B4908}" type="datetimeFigureOut">
              <a:rPr lang="el-GR" smtClean="0"/>
              <a:pPr/>
              <a:t>18/5/2022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70C5-9B67-46EA-9FA2-C7761E83545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A547-253A-4F0F-8910-A4BA5B0B4908}" type="datetimeFigureOut">
              <a:rPr lang="el-GR" smtClean="0"/>
              <a:pPr/>
              <a:t>18/5/2022</a:t>
            </a:fld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DB70C5-9B67-46EA-9FA2-C7761E83545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ADB70C5-9B67-46EA-9FA2-C7761E83545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7A7A547-253A-4F0F-8910-A4BA5B0B4908}" type="datetimeFigureOut">
              <a:rPr lang="el-GR" smtClean="0"/>
              <a:pPr/>
              <a:t>18/5/2022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4400" b="1" i="0" dirty="0" smtClean="0">
                <a:solidFill>
                  <a:srgbClr val="222222"/>
                </a:solidFill>
                <a:effectLst/>
              </a:rPr>
              <a:t>Ανάπτυξη κοινωνικών και συναισθηματικών δεξιοτήτων σε παιδιά μέσω των Κοινωνικών Ιστοριών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28495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/>
              <a:t>Καθοδηγητικές προτάσεις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l-GR" sz="2400" dirty="0" smtClean="0"/>
              <a:t>Περιγράφουν την ενδεδειγμένη συμπεριφορά καθοδηγώντας το παιδί για το ποια συμπεριφορά είναι επιθυμητή και κατάλληλη σε μια δεδομένη στιγμή</a:t>
            </a:r>
          </a:p>
          <a:p>
            <a:pPr algn="just">
              <a:buNone/>
            </a:pPr>
            <a:endParaRPr lang="el-GR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924944"/>
            <a:ext cx="5439826" cy="346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/>
              <a:t>Προτάσεις επιβεβαίωσης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340768"/>
            <a:ext cx="7620000" cy="532859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l-GR" sz="2400" dirty="0" smtClean="0"/>
              <a:t>Περιγράφουν κοινές κοινωνικές αξίες, εκφράζουν πολιτισμικές απόψεις και κοινά συναισθήματα. Δίνεται έμφαση σε έναν κανόνα, νόμο ή έθιμο και κώδικες συμπεριφοράς.</a:t>
            </a:r>
            <a:endParaRPr lang="el-GR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996952"/>
            <a:ext cx="5485492" cy="345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/>
              <a:t>Ποιοι μπορούν να γράψουν μια κοινωνική ιστορία;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484784"/>
            <a:ext cx="7620000" cy="4800600"/>
          </a:xfrm>
        </p:spPr>
        <p:txBody>
          <a:bodyPr/>
          <a:lstStyle/>
          <a:p>
            <a:endParaRPr lang="el-GR" dirty="0" smtClean="0"/>
          </a:p>
          <a:p>
            <a:r>
              <a:rPr lang="el-GR" sz="2400" dirty="0" smtClean="0"/>
              <a:t>Εκπαιδευτικοί όλων των βαθμίδων και των ειδικοτήτων</a:t>
            </a:r>
          </a:p>
          <a:p>
            <a:r>
              <a:rPr lang="el-GR" sz="2400" dirty="0" smtClean="0"/>
              <a:t>Ειδικό Βοηθητικό Προσωπικό</a:t>
            </a:r>
          </a:p>
          <a:p>
            <a:r>
              <a:rPr lang="el-GR" sz="2400" dirty="0" smtClean="0"/>
              <a:t>Ψυχολόγοι</a:t>
            </a:r>
          </a:p>
          <a:p>
            <a:r>
              <a:rPr lang="el-GR" sz="2400" dirty="0" smtClean="0"/>
              <a:t>Κοινωνικοί Λειτουργοί</a:t>
            </a:r>
          </a:p>
          <a:p>
            <a:r>
              <a:rPr lang="el-GR" sz="2400" dirty="0" smtClean="0"/>
              <a:t>Θεραπευτές</a:t>
            </a:r>
            <a:r>
              <a:rPr lang="en-US" sz="2400" smtClean="0"/>
              <a:t> </a:t>
            </a:r>
            <a:r>
              <a:rPr lang="el-GR" sz="2400" smtClean="0"/>
              <a:t>(</a:t>
            </a:r>
            <a:r>
              <a:rPr lang="el-GR" sz="2400" dirty="0" smtClean="0"/>
              <a:t>λογοθεραπευτές, </a:t>
            </a:r>
            <a:r>
              <a:rPr lang="el-GR" sz="2400" dirty="0" err="1" smtClean="0"/>
              <a:t>εργοθεραπευτές</a:t>
            </a:r>
            <a:r>
              <a:rPr lang="el-GR" sz="2400" dirty="0" smtClean="0"/>
              <a:t>, φυσιοθεραπευτές)</a:t>
            </a:r>
          </a:p>
          <a:p>
            <a:r>
              <a:rPr lang="el-GR" sz="2400" dirty="0" smtClean="0"/>
              <a:t>Γιατροί </a:t>
            </a:r>
          </a:p>
          <a:p>
            <a:r>
              <a:rPr lang="el-GR" sz="2400" dirty="0" smtClean="0"/>
              <a:t>Γονείς </a:t>
            </a:r>
          </a:p>
          <a:p>
            <a:r>
              <a:rPr lang="el-GR" sz="2400" dirty="0" smtClean="0"/>
              <a:t>Όλοι όσοι δουλεύουν ή ζουν με το παιδί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/>
              <a:t>Προεργασία για τη συγγραφή</a:t>
            </a:r>
            <a:endParaRPr lang="el-GR" sz="4000" dirty="0"/>
          </a:p>
        </p:txBody>
      </p:sp>
      <p:graphicFrame>
        <p:nvGraphicFramePr>
          <p:cNvPr id="5" name="4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/>
              <a:t>Παιδαγωγική αξιολόγηση παιδιού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340768"/>
            <a:ext cx="7620000" cy="4800600"/>
          </a:xfrm>
        </p:spPr>
        <p:txBody>
          <a:bodyPr/>
          <a:lstStyle/>
          <a:p>
            <a:pPr algn="ctr">
              <a:buNone/>
            </a:pPr>
            <a:r>
              <a:rPr lang="el-GR" b="1" dirty="0" smtClean="0"/>
              <a:t>Το προφίλ του μαθητή</a:t>
            </a:r>
          </a:p>
          <a:p>
            <a:pPr algn="ctr">
              <a:buNone/>
            </a:pPr>
            <a:endParaRPr lang="el-GR" dirty="0"/>
          </a:p>
        </p:txBody>
      </p:sp>
      <p:graphicFrame>
        <p:nvGraphicFramePr>
          <p:cNvPr id="4" name="3 - Διάγραμμα"/>
          <p:cNvGraphicFramePr/>
          <p:nvPr/>
        </p:nvGraphicFramePr>
        <p:xfrm>
          <a:off x="971600" y="1916832"/>
          <a:ext cx="6624736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/>
              <a:t>Γενικές αρχές ως προς τη μορφή και τη γλώσσα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772816"/>
            <a:ext cx="7620000" cy="4800600"/>
          </a:xfrm>
        </p:spPr>
        <p:txBody>
          <a:bodyPr/>
          <a:lstStyle/>
          <a:p>
            <a:r>
              <a:rPr lang="el-GR" sz="2400" dirty="0" smtClean="0"/>
              <a:t>Να έχει αρχή, μέση και τέλος.</a:t>
            </a:r>
          </a:p>
          <a:p>
            <a:r>
              <a:rPr lang="el-GR" sz="2400" dirty="0" smtClean="0"/>
              <a:t>Να απαντάει σε ερωτήσεις του τύπου: ποιος συμμετέχει, που και πότε διαδραματίζεται η κατάσταση, τι γίνεται, πόσο διαρκεί και γιατί.</a:t>
            </a:r>
          </a:p>
          <a:p>
            <a:r>
              <a:rPr lang="el-GR" sz="2400" dirty="0" smtClean="0"/>
              <a:t>Να γράφεται με καταφατικές εκφράσεις.</a:t>
            </a:r>
          </a:p>
          <a:p>
            <a:r>
              <a:rPr lang="el-GR" sz="2400" dirty="0" smtClean="0"/>
              <a:t>Να γράφεται με φιλολογική ακρίβεια, χρησιμοποιώντας λέξεις που εκφράζουν συνήθεις αντιλήψεις όπως «συνήθως», «μερικές φορές» κ.ά.</a:t>
            </a:r>
          </a:p>
          <a:p>
            <a:r>
              <a:rPr lang="el-GR" sz="2400" dirty="0" smtClean="0"/>
              <a:t>Να χρησιμοποιείται λεξιλόγιο συγκεκριμένο, κατανοητό και αντίστοιχο του μαθησιακού επιπέδου του παιδιού που απευθύνεται.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/>
              <a:t>Εικονογράφηση ή χρήση φωτογραφιών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4800600"/>
          </a:xfrm>
        </p:spPr>
        <p:txBody>
          <a:bodyPr/>
          <a:lstStyle/>
          <a:p>
            <a:endParaRPr lang="el-GR" dirty="0" smtClean="0"/>
          </a:p>
          <a:p>
            <a:r>
              <a:rPr lang="el-GR" sz="2400" b="1" dirty="0" smtClean="0"/>
              <a:t>Νοηματική συνάφεια με το κείμενο</a:t>
            </a:r>
          </a:p>
          <a:p>
            <a:r>
              <a:rPr lang="el-GR" sz="2400" b="1" dirty="0" smtClean="0"/>
              <a:t>Κινητοποίηση ενδιαφέροντος παιδιού</a:t>
            </a:r>
          </a:p>
          <a:p>
            <a:r>
              <a:rPr lang="el-GR" sz="2400" b="1" dirty="0" smtClean="0"/>
              <a:t>Απλή και λιτή (χωρίς πολλές πληροφορίες )</a:t>
            </a:r>
          </a:p>
          <a:p>
            <a:r>
              <a:rPr lang="el-GR" sz="2400" dirty="0" smtClean="0"/>
              <a:t>Εστιασμένη στην </a:t>
            </a:r>
            <a:r>
              <a:rPr lang="el-GR" sz="2400" b="1" dirty="0" smtClean="0"/>
              <a:t>ενέργεια και στην πράξη</a:t>
            </a:r>
          </a:p>
          <a:p>
            <a:r>
              <a:rPr lang="el-GR" sz="2400" b="1" dirty="0" smtClean="0"/>
              <a:t>Μια εικόνα / φωτογραφία ανά σελίδα (μικρότερα παιδιά)</a:t>
            </a:r>
          </a:p>
          <a:p>
            <a:r>
              <a:rPr lang="el-GR" sz="2400" b="1" dirty="0" smtClean="0"/>
              <a:t>Περισσότερες εικόνες / φωτογραφίες ανά σελίδα ή μόνο κείμενο (μεγαλύτερα παιδιά)</a:t>
            </a:r>
          </a:p>
          <a:p>
            <a:r>
              <a:rPr lang="el-GR" sz="2400" b="1" dirty="0" smtClean="0"/>
              <a:t>Φωτογραφίες των ίδιων των παιδιών και του πραγματικού χώρου που αναμένεται να εφαρμοστεί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/>
              <a:t>Η παρουσίαση μιας Κοινωνικής Ιστορίας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b="1" dirty="0" smtClean="0"/>
              <a:t>Σε ήρεμο και ήσυχο περιβάλλον, χωρίς πολλά ερεθίσματα που να  διασπούν την προσοχή του παιδιού</a:t>
            </a:r>
          </a:p>
          <a:p>
            <a:r>
              <a:rPr lang="el-GR" dirty="0" smtClean="0"/>
              <a:t>Το </a:t>
            </a:r>
            <a:r>
              <a:rPr lang="el-GR" b="1" dirty="0" smtClean="0"/>
              <a:t>παιδί να είναι ευδιάθετο, χαλαρό και να έχει θετική διάθεση </a:t>
            </a:r>
          </a:p>
          <a:p>
            <a:r>
              <a:rPr lang="el-GR" dirty="0" smtClean="0"/>
              <a:t>Ο ενήλικας θα διαβάσει </a:t>
            </a:r>
            <a:r>
              <a:rPr lang="el-GR" b="1" dirty="0" smtClean="0"/>
              <a:t>αργά και καθαρά την ιστορία από τη θέση του, ακολουθώντας τους ρυθμούς του παιδιού</a:t>
            </a:r>
          </a:p>
          <a:p>
            <a:r>
              <a:rPr lang="el-GR" dirty="0" smtClean="0"/>
              <a:t>Ενδεικτικά, μπορεί να πει:</a:t>
            </a:r>
            <a:endParaRPr lang="el-GR" b="1" i="1" dirty="0" smtClean="0"/>
          </a:p>
          <a:p>
            <a:pPr algn="ctr">
              <a:buNone/>
            </a:pPr>
            <a:r>
              <a:rPr lang="el-GR" b="1" i="1" dirty="0" smtClean="0"/>
              <a:t>«Έγραψα μια ιστορία για σένα …έλα να τη διαβάσουμε»</a:t>
            </a:r>
          </a:p>
          <a:p>
            <a:pPr algn="ctr">
              <a:buNone/>
            </a:pPr>
            <a:endParaRPr lang="el-GR" b="1" i="1" dirty="0" smtClean="0"/>
          </a:p>
          <a:p>
            <a:pPr algn="ctr">
              <a:buNone/>
            </a:pPr>
            <a:r>
              <a:rPr lang="el-GR" b="1" i="1" dirty="0" smtClean="0"/>
              <a:t>«Έχω μια ιστορία για το πώς παίζω στην αυλή του σχολείου»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/>
          <a:lstStyle/>
          <a:p>
            <a:r>
              <a:rPr lang="el-GR" sz="4000" dirty="0" smtClean="0"/>
              <a:t>Διάρκεια –Συχνότητα- Αποδέσμευση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b="1" dirty="0" smtClean="0"/>
              <a:t>μία ΚΙ τη φορά</a:t>
            </a:r>
          </a:p>
          <a:p>
            <a:r>
              <a:rPr lang="el-GR" dirty="0" smtClean="0"/>
              <a:t>όχι πάνω από 3 ιστορίες συγχρόνως</a:t>
            </a:r>
          </a:p>
          <a:p>
            <a:r>
              <a:rPr lang="el-GR" dirty="0" smtClean="0"/>
              <a:t>Η παρουσίαση και επεξεργασία συνήθως έχει διάρκεια από </a:t>
            </a:r>
            <a:r>
              <a:rPr lang="el-GR" b="1" dirty="0" smtClean="0"/>
              <a:t>10-20 λεπτά</a:t>
            </a:r>
          </a:p>
          <a:p>
            <a:r>
              <a:rPr lang="el-GR" dirty="0" smtClean="0"/>
              <a:t>Στο πλαίσιο σταδιακής απόσυρσης της ΚΙ, αρχικά </a:t>
            </a:r>
            <a:r>
              <a:rPr lang="el-GR" b="1" dirty="0" smtClean="0"/>
              <a:t>διαβάζεται λιγότερες φορές π.χ. τέσσερις φορές την εβδομάδα, αντί για κάθε μέρα. </a:t>
            </a:r>
          </a:p>
          <a:p>
            <a:r>
              <a:rPr lang="el-GR" dirty="0" smtClean="0"/>
              <a:t>Ο/η εκπαιδευτικός μπορεί να μειώσει τη συχνότητα </a:t>
            </a:r>
            <a:r>
              <a:rPr lang="el-GR" b="1" dirty="0" smtClean="0"/>
              <a:t>σε μια φορά το μήνα ή κάθε φορά που κρίνεται απαραίτητο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/>
              <a:t>Τρόποι παρουσίασης μιας ΚΙ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340768"/>
            <a:ext cx="7620000" cy="4800600"/>
          </a:xfrm>
        </p:spPr>
        <p:txBody>
          <a:bodyPr/>
          <a:lstStyle/>
          <a:p>
            <a:endParaRPr lang="el-GR" dirty="0" smtClean="0"/>
          </a:p>
          <a:p>
            <a:r>
              <a:rPr lang="el-GR" sz="2400" dirty="0" smtClean="0"/>
              <a:t>Το παιδί κάθεται σε ένα τραπέζι και ο ενήλικας λίγο πιο πίσω.</a:t>
            </a:r>
          </a:p>
          <a:p>
            <a:r>
              <a:rPr lang="el-GR" sz="2400" dirty="0" smtClean="0"/>
              <a:t>Το παιδί κάθεται μπροστά από την οθόνη, ενώ ο/η εκπαιδευτικός κάθεται δίπλα του, χωρίς να εμποδίζει την επαφή του με την οθόνη. </a:t>
            </a:r>
          </a:p>
          <a:p>
            <a:r>
              <a:rPr lang="el-GR" sz="2400" dirty="0" smtClean="0"/>
              <a:t>Στο διάλειμμα, σε ένα ήσυχο μέρος, όπως σε ένα παγκάκι, πάνω στο γρασίδι, κ.ά.</a:t>
            </a:r>
          </a:p>
          <a:p>
            <a:r>
              <a:rPr lang="el-GR" sz="2400" dirty="0" smtClean="0"/>
              <a:t>Παρουσίαση σε μια μικρή ομάδα παιδιών ή στην ολομέλεια της τάξης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/>
              <a:t>Τι είναι οι Κοινωνικές Ιστορίες;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997152"/>
          </a:xfrm>
        </p:spPr>
        <p:txBody>
          <a:bodyPr>
            <a:normAutofit fontScale="92500" lnSpcReduction="20000"/>
          </a:bodyPr>
          <a:lstStyle/>
          <a:p>
            <a:endParaRPr lang="el-GR" sz="1050" dirty="0">
              <a:solidFill>
                <a:srgbClr val="000000"/>
              </a:solidFill>
            </a:endParaRPr>
          </a:p>
          <a:p>
            <a:pPr marL="114300" indent="0" algn="just">
              <a:buNone/>
            </a:pPr>
            <a:r>
              <a:rPr lang="el-GR" sz="2600" dirty="0">
                <a:solidFill>
                  <a:srgbClr val="000000"/>
                </a:solidFill>
              </a:rPr>
              <a:t>Μια </a:t>
            </a:r>
            <a:r>
              <a:rPr lang="el-GR" sz="2600" b="1" dirty="0">
                <a:solidFill>
                  <a:srgbClr val="000000"/>
                </a:solidFill>
              </a:rPr>
              <a:t>σύντομη ιστορία </a:t>
            </a:r>
            <a:r>
              <a:rPr lang="el-GR" sz="2600" dirty="0">
                <a:solidFill>
                  <a:srgbClr val="000000"/>
                </a:solidFill>
              </a:rPr>
              <a:t>(μικρό κείμενο), με συγκεκριμένη μορφή, χαρακτηριστικά και ιδιαίτερο στυλ </a:t>
            </a:r>
            <a:r>
              <a:rPr lang="el-GR" sz="2600" dirty="0" smtClean="0">
                <a:solidFill>
                  <a:srgbClr val="000000"/>
                </a:solidFill>
              </a:rPr>
              <a:t>στον </a:t>
            </a:r>
            <a:r>
              <a:rPr lang="el-GR" sz="2600" dirty="0">
                <a:solidFill>
                  <a:srgbClr val="000000"/>
                </a:solidFill>
              </a:rPr>
              <a:t>τρόπο γραφής</a:t>
            </a:r>
            <a:r>
              <a:rPr lang="el-GR" sz="2600" dirty="0" smtClean="0">
                <a:solidFill>
                  <a:srgbClr val="000000"/>
                </a:solidFill>
              </a:rPr>
              <a:t>.</a:t>
            </a:r>
          </a:p>
          <a:p>
            <a:pPr marL="114300" indent="0" algn="just">
              <a:buNone/>
            </a:pPr>
            <a:endParaRPr lang="el-GR" sz="2400" dirty="0" smtClean="0">
              <a:solidFill>
                <a:srgbClr val="000000"/>
              </a:solidFill>
            </a:endParaRPr>
          </a:p>
          <a:p>
            <a:pPr marL="114300" indent="0" algn="ctr">
              <a:buNone/>
            </a:pPr>
            <a:endParaRPr lang="el-GR" i="1" dirty="0" smtClean="0"/>
          </a:p>
          <a:p>
            <a:pPr marL="114300" indent="0" algn="ctr">
              <a:buNone/>
            </a:pPr>
            <a:endParaRPr lang="el-GR" i="1" dirty="0" smtClean="0"/>
          </a:p>
          <a:p>
            <a:pPr marL="114300" indent="0" algn="ctr">
              <a:buNone/>
            </a:pPr>
            <a:r>
              <a:rPr lang="el-GR" i="1" dirty="0" smtClean="0"/>
              <a:t>Οι Κοινωνικές Ιστορίες δημιουργήθηκαν το </a:t>
            </a:r>
            <a:r>
              <a:rPr lang="el-GR" b="1" i="1" dirty="0" smtClean="0"/>
              <a:t>1991 από την </a:t>
            </a:r>
            <a:r>
              <a:rPr lang="el-GR" b="1" i="1" dirty="0" err="1" smtClean="0"/>
              <a:t>Carol</a:t>
            </a:r>
            <a:r>
              <a:rPr lang="el-GR" b="1" i="1" dirty="0" smtClean="0"/>
              <a:t> </a:t>
            </a:r>
            <a:r>
              <a:rPr lang="el-GR" b="1" i="1" dirty="0" err="1" smtClean="0"/>
              <a:t>Gray</a:t>
            </a:r>
            <a:r>
              <a:rPr lang="el-GR" b="1" i="1" dirty="0" smtClean="0"/>
              <a:t> </a:t>
            </a:r>
            <a:r>
              <a:rPr lang="el-GR" i="1" dirty="0" smtClean="0"/>
              <a:t>και δόθηκαν για πρώτη φορά σε μαθητές με αυτισμό, στο Λύκειο του </a:t>
            </a:r>
            <a:r>
              <a:rPr lang="el-GR" i="1" dirty="0" err="1" smtClean="0"/>
              <a:t>Jenison</a:t>
            </a:r>
            <a:r>
              <a:rPr lang="el-GR" i="1" dirty="0" smtClean="0"/>
              <a:t> στην Αμερική. </a:t>
            </a:r>
          </a:p>
          <a:p>
            <a:pPr marL="114300" indent="0" algn="ctr">
              <a:buNone/>
            </a:pPr>
            <a:r>
              <a:rPr lang="el-GR" i="1" dirty="0" smtClean="0"/>
              <a:t>Σύντομα η χρήση τους υιοθετήθηκε από πολλούς εκπαιδευτές και γονείς.</a:t>
            </a:r>
            <a:endParaRPr lang="el-GR" i="1" dirty="0" smtClean="0">
              <a:solidFill>
                <a:srgbClr val="000000"/>
              </a:solidFill>
            </a:endParaRPr>
          </a:p>
          <a:p>
            <a:pPr marL="114300" indent="0" algn="just">
              <a:buNone/>
            </a:pPr>
            <a:endParaRPr lang="el-GR" sz="2400" dirty="0" smtClean="0">
              <a:solidFill>
                <a:srgbClr val="000000"/>
              </a:solidFill>
            </a:endParaRPr>
          </a:p>
          <a:p>
            <a:pPr marL="114300" indent="0" algn="just">
              <a:buNone/>
            </a:pPr>
            <a:endParaRPr lang="el-GR" sz="2400" dirty="0" smtClean="0">
              <a:solidFill>
                <a:srgbClr val="000000"/>
              </a:solidFill>
            </a:endParaRPr>
          </a:p>
          <a:p>
            <a:pPr marL="114300" indent="0" algn="just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algn="just">
              <a:buNone/>
            </a:pPr>
            <a:r>
              <a:rPr lang="en-US" sz="2400" dirty="0" smtClean="0"/>
              <a:t>    </a:t>
            </a:r>
          </a:p>
          <a:p>
            <a:pPr marL="11430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9585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/>
              <a:t>Δραστηριότητες επέκτασης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sz="2400" dirty="0" smtClean="0"/>
              <a:t>Ερωτήσεις κατανόησης</a:t>
            </a:r>
          </a:p>
          <a:p>
            <a:r>
              <a:rPr lang="el-GR" sz="2400" dirty="0" smtClean="0"/>
              <a:t>Παιχνίδι ρόλων</a:t>
            </a:r>
          </a:p>
          <a:p>
            <a:r>
              <a:rPr lang="el-GR" sz="2400" dirty="0" smtClean="0"/>
              <a:t>Παρουσίαση προτύπων προς μίμηση (διά ζώσης ή μέσω βίντεο –</a:t>
            </a:r>
            <a:r>
              <a:rPr lang="el-GR" sz="2400" dirty="0" err="1" smtClean="0"/>
              <a:t>videomodeling</a:t>
            </a:r>
            <a:r>
              <a:rPr lang="el-GR" sz="2400" dirty="0" smtClean="0"/>
              <a:t>)</a:t>
            </a:r>
          </a:p>
          <a:p>
            <a:r>
              <a:rPr lang="el-GR" sz="2400" dirty="0" smtClean="0"/>
              <a:t>Παρεμβάσεις και καθοδήγηση με τη μεσολάβηση των συνομηλίκων (</a:t>
            </a:r>
            <a:r>
              <a:rPr lang="el-GR" sz="2400" dirty="0" err="1" smtClean="0"/>
              <a:t>Peer</a:t>
            </a:r>
            <a:r>
              <a:rPr lang="el-GR" sz="2400" dirty="0" smtClean="0"/>
              <a:t>-</a:t>
            </a:r>
            <a:r>
              <a:rPr lang="el-GR" sz="2400" dirty="0" err="1" smtClean="0"/>
              <a:t>MediatedInstruction</a:t>
            </a:r>
            <a:r>
              <a:rPr lang="el-GR" sz="2400" dirty="0" smtClean="0"/>
              <a:t>/</a:t>
            </a:r>
            <a:r>
              <a:rPr lang="el-GR" sz="2400" dirty="0" err="1" smtClean="0"/>
              <a:t>Intervention</a:t>
            </a:r>
            <a:r>
              <a:rPr lang="el-GR" sz="2400" dirty="0" smtClean="0"/>
              <a:t>)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/>
              <a:t>Μια Κοινωνική Ιστορία περιγράφει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979712" y="1556792"/>
            <a:ext cx="5050904" cy="4800600"/>
          </a:xfrm>
        </p:spPr>
        <p:txBody>
          <a:bodyPr>
            <a:normAutofit/>
          </a:bodyPr>
          <a:lstStyle/>
          <a:p>
            <a:r>
              <a:rPr lang="el-GR" sz="2400" dirty="0"/>
              <a:t>Κοινωνικές καταστάσεις</a:t>
            </a:r>
          </a:p>
          <a:p>
            <a:r>
              <a:rPr lang="el-GR" sz="2400" dirty="0"/>
              <a:t>Γεγονότα</a:t>
            </a:r>
          </a:p>
          <a:p>
            <a:r>
              <a:rPr lang="el-GR" sz="2400" dirty="0"/>
              <a:t>Συμπεριφορές</a:t>
            </a:r>
          </a:p>
          <a:p>
            <a:r>
              <a:rPr lang="el-GR" sz="2400" dirty="0"/>
              <a:t>Γενικές ιδέες και αντιλήψεις</a:t>
            </a:r>
          </a:p>
          <a:p>
            <a:r>
              <a:rPr lang="el-GR" sz="2400" dirty="0"/>
              <a:t>Κοινωνικές Δεξιότητες</a:t>
            </a:r>
          </a:p>
          <a:p>
            <a:r>
              <a:rPr lang="el-GR" sz="2400" dirty="0"/>
              <a:t>Συναισθήματα</a:t>
            </a:r>
          </a:p>
        </p:txBody>
      </p:sp>
    </p:spTree>
    <p:extLst>
      <p:ext uri="{BB962C8B-B14F-4D97-AF65-F5344CB8AC3E}">
        <p14:creationId xmlns:p14="http://schemas.microsoft.com/office/powerpoint/2010/main" val="118321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08912" cy="1143000"/>
          </a:xfrm>
        </p:spPr>
        <p:txBody>
          <a:bodyPr/>
          <a:lstStyle/>
          <a:p>
            <a:r>
              <a:rPr lang="el-GR" sz="4000" dirty="0" smtClean="0"/>
              <a:t>Στόχοι της κοινωνικής ιστορίας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196752"/>
            <a:ext cx="7620000" cy="4968552"/>
          </a:xfrm>
        </p:spPr>
        <p:txBody>
          <a:bodyPr>
            <a:normAutofit/>
          </a:bodyPr>
          <a:lstStyle/>
          <a:p>
            <a:endParaRPr lang="el-GR" dirty="0" smtClean="0"/>
          </a:p>
          <a:p>
            <a:r>
              <a:rPr lang="el-GR" sz="2400" dirty="0" smtClean="0"/>
              <a:t>η βαθύτερη </a:t>
            </a:r>
            <a:r>
              <a:rPr lang="el-GR" sz="2400" b="1" dirty="0" smtClean="0"/>
              <a:t>κατανόηση μιας κοινωνικής κατάστασης</a:t>
            </a:r>
          </a:p>
          <a:p>
            <a:r>
              <a:rPr lang="el-GR" sz="2400" dirty="0" smtClean="0"/>
              <a:t>η διδασκαλία </a:t>
            </a:r>
            <a:r>
              <a:rPr lang="el-GR" sz="2400" b="1" dirty="0" smtClean="0"/>
              <a:t>κατάλληλων κοινωνικών και επικοινωνιακών δεξιοτήτων και συμπεριφορών</a:t>
            </a:r>
          </a:p>
          <a:p>
            <a:r>
              <a:rPr lang="el-GR" sz="2400" dirty="0" smtClean="0"/>
              <a:t>η διαχείριση και επίλυση </a:t>
            </a:r>
            <a:r>
              <a:rPr lang="el-GR" sz="2400" b="1" dirty="0" smtClean="0"/>
              <a:t>προβλημάτων και δυσκολιών</a:t>
            </a:r>
          </a:p>
          <a:p>
            <a:r>
              <a:rPr lang="el-GR" sz="2400" dirty="0" smtClean="0"/>
              <a:t>η </a:t>
            </a:r>
            <a:r>
              <a:rPr lang="el-GR" sz="2400" b="1" dirty="0" smtClean="0"/>
              <a:t>τήρηση κανόνων</a:t>
            </a:r>
          </a:p>
          <a:p>
            <a:r>
              <a:rPr lang="el-GR" sz="2400" dirty="0" smtClean="0"/>
              <a:t>η εκμάθηση </a:t>
            </a:r>
            <a:r>
              <a:rPr lang="el-GR" sz="2400" b="1" dirty="0" smtClean="0"/>
              <a:t>δεξιοτήτων αυτόνομης διαβίωσης</a:t>
            </a:r>
          </a:p>
          <a:p>
            <a:r>
              <a:rPr lang="el-GR" sz="2400" dirty="0" smtClean="0"/>
              <a:t>η κατανόηση της </a:t>
            </a:r>
            <a:r>
              <a:rPr lang="el-GR" sz="2400" b="1" dirty="0" smtClean="0"/>
              <a:t>συμπεριφοράς των άλλων</a:t>
            </a:r>
          </a:p>
          <a:p>
            <a:r>
              <a:rPr lang="el-GR" sz="2400" dirty="0" smtClean="0"/>
              <a:t>η </a:t>
            </a:r>
            <a:r>
              <a:rPr lang="el-GR" sz="2400" b="1" dirty="0" err="1" smtClean="0"/>
              <a:t>ενσυναίσθηση</a:t>
            </a:r>
            <a:endParaRPr lang="el-GR" sz="2400" b="1" dirty="0" smtClean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00636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052736"/>
            <a:ext cx="7620000" cy="4800600"/>
          </a:xfrm>
        </p:spPr>
        <p:txBody>
          <a:bodyPr/>
          <a:lstStyle/>
          <a:p>
            <a:endParaRPr lang="el-GR" dirty="0" smtClean="0"/>
          </a:p>
          <a:p>
            <a:r>
              <a:rPr lang="el-GR" sz="2400" dirty="0" smtClean="0"/>
              <a:t>η  προετοιμασία των μαθητών για </a:t>
            </a:r>
            <a:r>
              <a:rPr lang="el-GR" sz="2400" b="1" dirty="0" smtClean="0"/>
              <a:t>νέα γεγονότα και εμπειρίες, όπως οικογενειακές διακοπές, επίσκεψη στον γιατρό, κ.ά.(μείωση άγχους)</a:t>
            </a:r>
          </a:p>
          <a:p>
            <a:r>
              <a:rPr lang="el-GR" sz="2400" dirty="0" smtClean="0"/>
              <a:t>η διαχείριση και επίτευξη </a:t>
            </a:r>
            <a:r>
              <a:rPr lang="el-GR" sz="2400" b="1" dirty="0" smtClean="0"/>
              <a:t>αλλαγών στη ζωή του μαθητή</a:t>
            </a:r>
          </a:p>
          <a:p>
            <a:r>
              <a:rPr lang="el-GR" sz="2400" dirty="0" smtClean="0"/>
              <a:t>η διδασκαλία </a:t>
            </a:r>
            <a:r>
              <a:rPr lang="el-GR" sz="2400" b="1" dirty="0" smtClean="0"/>
              <a:t>θετικών συμπεριφορών, ρουτινών και εισαγωγή νέων ρουτινών στο σχολείο, στο σπίτι ή στην κοινότητα</a:t>
            </a:r>
          </a:p>
          <a:p>
            <a:r>
              <a:rPr lang="el-GR" sz="2400" dirty="0" smtClean="0"/>
              <a:t>η </a:t>
            </a:r>
            <a:r>
              <a:rPr lang="el-GR" sz="2400" b="1" dirty="0" smtClean="0"/>
              <a:t>διαχείριση των σχολικών προγραμμάτων</a:t>
            </a:r>
          </a:p>
          <a:p>
            <a:r>
              <a:rPr lang="el-GR" sz="2400" dirty="0" smtClean="0"/>
              <a:t>η </a:t>
            </a:r>
            <a:r>
              <a:rPr lang="el-GR" sz="2400" b="1" dirty="0" smtClean="0"/>
              <a:t>απόκτηση γνώσεων σε διάφορους τομείς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/>
              <a:t>Η δομή της Κοινωνικής Ιστορίας</a:t>
            </a:r>
            <a:endParaRPr lang="el-GR" sz="4000" dirty="0"/>
          </a:p>
        </p:txBody>
      </p:sp>
      <p:graphicFrame>
        <p:nvGraphicFramePr>
          <p:cNvPr id="5" name="4 - Διάγραμμα"/>
          <p:cNvGraphicFramePr/>
          <p:nvPr/>
        </p:nvGraphicFramePr>
        <p:xfrm>
          <a:off x="1043608" y="1556792"/>
          <a:ext cx="6480720" cy="3544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/>
              <a:t>Τα είδη των προτάσεων</a:t>
            </a:r>
            <a:endParaRPr lang="el-GR" sz="4000" dirty="0"/>
          </a:p>
        </p:txBody>
      </p:sp>
      <p:graphicFrame>
        <p:nvGraphicFramePr>
          <p:cNvPr id="4" name="3 - Διάγραμμα"/>
          <p:cNvGraphicFramePr/>
          <p:nvPr/>
        </p:nvGraphicFramePr>
        <p:xfrm>
          <a:off x="179512" y="1397000"/>
          <a:ext cx="82809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/>
              <a:t>Περιγραφικές Προτάσεις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400" dirty="0" smtClean="0"/>
              <a:t>Παρέχουν πληροφορίες και απαντούν στις ερωτήσεις: «ποιος», «πού», «πότε», «πώς», «τι» και «γιατί».</a:t>
            </a:r>
          </a:p>
          <a:p>
            <a:pPr>
              <a:buNone/>
            </a:pPr>
            <a:endParaRPr lang="el-GR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564904"/>
            <a:ext cx="6275040" cy="3651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/>
              <a:t>Προτάσεις Προοπτικής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l-GR" sz="2400" dirty="0" smtClean="0"/>
              <a:t>Περιγράφουν τις σκέψεις, τα συναισθήματα και τις αντιδράσεις των άλλων σε μια συγκεκριμένη περίσταση (αναφέρονται σε εσωτερικές καταστάσεις)</a:t>
            </a:r>
          </a:p>
          <a:p>
            <a:pPr algn="just">
              <a:buNone/>
            </a:pPr>
            <a:endParaRPr lang="el-G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780928"/>
            <a:ext cx="5344594" cy="3636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Γειτνίαση">
  <a:themeElements>
    <a:clrScheme name="Γειτνίαση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Γειτνίαση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211</TotalTime>
  <Words>838</Words>
  <Application>Microsoft Office PowerPoint</Application>
  <PresentationFormat>Προβολή στην οθόνη (4:3)</PresentationFormat>
  <Paragraphs>125</Paragraphs>
  <Slides>20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Γειτνίαση</vt:lpstr>
      <vt:lpstr>Ανάπτυξη κοινωνικών και συναισθηματικών δεξιοτήτων σε παιδιά μέσω των Κοινωνικών Ιστοριών</vt:lpstr>
      <vt:lpstr>Τι είναι οι Κοινωνικές Ιστορίες;</vt:lpstr>
      <vt:lpstr>Μια Κοινωνική Ιστορία περιγράφει</vt:lpstr>
      <vt:lpstr>Στόχοι της κοινωνικής ιστορίας</vt:lpstr>
      <vt:lpstr>Παρουσίαση του PowerPoint</vt:lpstr>
      <vt:lpstr>Η δομή της Κοινωνικής Ιστορίας</vt:lpstr>
      <vt:lpstr>Τα είδη των προτάσεων</vt:lpstr>
      <vt:lpstr>Περιγραφικές Προτάσεις</vt:lpstr>
      <vt:lpstr>Προτάσεις Προοπτικής</vt:lpstr>
      <vt:lpstr>Καθοδηγητικές προτάσεις</vt:lpstr>
      <vt:lpstr>Προτάσεις επιβεβαίωσης</vt:lpstr>
      <vt:lpstr>Ποιοι μπορούν να γράψουν μια κοινωνική ιστορία;</vt:lpstr>
      <vt:lpstr>Προεργασία για τη συγγραφή</vt:lpstr>
      <vt:lpstr>Παιδαγωγική αξιολόγηση παιδιού</vt:lpstr>
      <vt:lpstr>Γενικές αρχές ως προς τη μορφή και τη γλώσσα</vt:lpstr>
      <vt:lpstr>Εικονογράφηση ή χρήση φωτογραφιών</vt:lpstr>
      <vt:lpstr>Η παρουσίαση μιας Κοινωνικής Ιστορίας</vt:lpstr>
      <vt:lpstr>Διάρκεια –Συχνότητα- Αποδέσμευση</vt:lpstr>
      <vt:lpstr>Τρόποι παρουσίασης μιας ΚΙ</vt:lpstr>
      <vt:lpstr>Δραστηριότητες επέκτασης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Ανάπτυξη κοινωνικών και συναισθηματικών δεξιοτήτων σε παιδιά μέσω των Κοινωνικών Ιστοριών</dc:title>
  <dc:creator>Maria</dc:creator>
  <cp:lastModifiedBy>Maria</cp:lastModifiedBy>
  <cp:revision>28</cp:revision>
  <dcterms:created xsi:type="dcterms:W3CDTF">2022-05-15T13:27:23Z</dcterms:created>
  <dcterms:modified xsi:type="dcterms:W3CDTF">2022-05-18T16:46:10Z</dcterms:modified>
</cp:coreProperties>
</file>